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1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73" r:id="rId6"/>
    <p:sldId id="260" r:id="rId7"/>
    <p:sldId id="263" r:id="rId8"/>
    <p:sldId id="261" r:id="rId9"/>
    <p:sldId id="262" r:id="rId10"/>
    <p:sldId id="264" r:id="rId11"/>
    <p:sldId id="265" r:id="rId12"/>
    <p:sldId id="266" r:id="rId13"/>
    <p:sldId id="267" r:id="rId14"/>
    <p:sldId id="269" r:id="rId15"/>
    <p:sldId id="270" r:id="rId16"/>
    <p:sldId id="268" r:id="rId17"/>
    <p:sldId id="272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99" d="100"/>
          <a:sy n="99" d="100"/>
        </p:scale>
        <p:origin x="-12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F7A706-0CBB-4BCE-A3D0-8271A3952D46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E7FDE57-C89B-458D-B343-9788E59DE01C}">
      <dgm:prSet/>
      <dgm:spPr/>
      <dgm:t>
        <a:bodyPr/>
        <a:lstStyle/>
        <a:p>
          <a:pPr algn="ctr" rtl="0"/>
          <a:r>
            <a:rPr lang="en-US" dirty="0" smtClean="0"/>
            <a:t>Professional Business Letters</a:t>
          </a:r>
          <a:endParaRPr lang="en-US" dirty="0"/>
        </a:p>
      </dgm:t>
    </dgm:pt>
    <dgm:pt modelId="{16969E29-E0DE-4573-8262-8DFCE9147B9F}" type="parTrans" cxnId="{3A1D93E4-7051-47A4-A722-FAE952B415F9}">
      <dgm:prSet/>
      <dgm:spPr/>
      <dgm:t>
        <a:bodyPr/>
        <a:lstStyle/>
        <a:p>
          <a:endParaRPr lang="en-US"/>
        </a:p>
      </dgm:t>
    </dgm:pt>
    <dgm:pt modelId="{54867313-97DE-43D1-ABBD-3D5F0C4E9ADE}" type="sibTrans" cxnId="{3A1D93E4-7051-47A4-A722-FAE952B415F9}">
      <dgm:prSet/>
      <dgm:spPr/>
      <dgm:t>
        <a:bodyPr/>
        <a:lstStyle/>
        <a:p>
          <a:endParaRPr lang="en-US"/>
        </a:p>
      </dgm:t>
    </dgm:pt>
    <dgm:pt modelId="{05B9B7AA-EA3B-415D-9BA9-B48C7C1E12DC}" type="pres">
      <dgm:prSet presAssocID="{35F7A706-0CBB-4BCE-A3D0-8271A3952D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25215B-A10D-4CA0-9313-56803E051049}" type="pres">
      <dgm:prSet presAssocID="{AE7FDE57-C89B-458D-B343-9788E59DE01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1D93E4-7051-47A4-A722-FAE952B415F9}" srcId="{35F7A706-0CBB-4BCE-A3D0-8271A3952D46}" destId="{AE7FDE57-C89B-458D-B343-9788E59DE01C}" srcOrd="0" destOrd="0" parTransId="{16969E29-E0DE-4573-8262-8DFCE9147B9F}" sibTransId="{54867313-97DE-43D1-ABBD-3D5F0C4E9ADE}"/>
    <dgm:cxn modelId="{E21FA8E7-0631-4D62-AEAD-5E0C6EE3E9FE}" type="presOf" srcId="{AE7FDE57-C89B-458D-B343-9788E59DE01C}" destId="{A225215B-A10D-4CA0-9313-56803E051049}" srcOrd="0" destOrd="0" presId="urn:microsoft.com/office/officeart/2005/8/layout/vList2"/>
    <dgm:cxn modelId="{72894E4E-7187-41DA-9D5B-B6452AB64B3C}" type="presOf" srcId="{35F7A706-0CBB-4BCE-A3D0-8271A3952D46}" destId="{05B9B7AA-EA3B-415D-9BA9-B48C7C1E12DC}" srcOrd="0" destOrd="0" presId="urn:microsoft.com/office/officeart/2005/8/layout/vList2"/>
    <dgm:cxn modelId="{1E0BF055-F265-4A4E-B345-F631701CA8C9}" type="presParOf" srcId="{05B9B7AA-EA3B-415D-9BA9-B48C7C1E12DC}" destId="{A225215B-A10D-4CA0-9313-56803E05104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33A5D00-B490-418F-AA84-669C389B0358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D7F6A8A-53D9-495D-84A3-C9CE5E9EBD13}">
      <dgm:prSet/>
      <dgm:spPr/>
      <dgm:t>
        <a:bodyPr/>
        <a:lstStyle/>
        <a:p>
          <a:pPr algn="ctr" rtl="0"/>
          <a:r>
            <a:rPr lang="en-US" dirty="0" smtClean="0"/>
            <a:t>Parts of a Full Block Letter</a:t>
          </a:r>
          <a:endParaRPr lang="en-US" dirty="0"/>
        </a:p>
      </dgm:t>
    </dgm:pt>
    <dgm:pt modelId="{376C3EA1-F82B-4288-B85E-B88348D766B2}" type="parTrans" cxnId="{789A7F25-26E3-460B-8D68-37ADB2B8D54F}">
      <dgm:prSet/>
      <dgm:spPr/>
      <dgm:t>
        <a:bodyPr/>
        <a:lstStyle/>
        <a:p>
          <a:endParaRPr lang="en-US"/>
        </a:p>
      </dgm:t>
    </dgm:pt>
    <dgm:pt modelId="{2C7A4261-1277-4C11-8D29-ABB9BBB7D5E9}" type="sibTrans" cxnId="{789A7F25-26E3-460B-8D68-37ADB2B8D54F}">
      <dgm:prSet/>
      <dgm:spPr/>
      <dgm:t>
        <a:bodyPr/>
        <a:lstStyle/>
        <a:p>
          <a:endParaRPr lang="en-US"/>
        </a:p>
      </dgm:t>
    </dgm:pt>
    <dgm:pt modelId="{5342DB4C-F93C-4B5A-B4C7-4FBDDC2DE869}" type="pres">
      <dgm:prSet presAssocID="{E33A5D00-B490-418F-AA84-669C389B03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092D53-065D-4284-967F-3A129BDDED2C}" type="pres">
      <dgm:prSet presAssocID="{BD7F6A8A-53D9-495D-84A3-C9CE5E9EBD1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9A7F25-26E3-460B-8D68-37ADB2B8D54F}" srcId="{E33A5D00-B490-418F-AA84-669C389B0358}" destId="{BD7F6A8A-53D9-495D-84A3-C9CE5E9EBD13}" srcOrd="0" destOrd="0" parTransId="{376C3EA1-F82B-4288-B85E-B88348D766B2}" sibTransId="{2C7A4261-1277-4C11-8D29-ABB9BBB7D5E9}"/>
    <dgm:cxn modelId="{58AE523E-1AA8-44AC-98CA-4734325B5898}" type="presOf" srcId="{BD7F6A8A-53D9-495D-84A3-C9CE5E9EBD13}" destId="{61092D53-065D-4284-967F-3A129BDDED2C}" srcOrd="0" destOrd="0" presId="urn:microsoft.com/office/officeart/2005/8/layout/vList2"/>
    <dgm:cxn modelId="{C040B0B6-7CAC-4019-A2BC-358E4BAF96B6}" type="presOf" srcId="{E33A5D00-B490-418F-AA84-669C389B0358}" destId="{5342DB4C-F93C-4B5A-B4C7-4FBDDC2DE869}" srcOrd="0" destOrd="0" presId="urn:microsoft.com/office/officeart/2005/8/layout/vList2"/>
    <dgm:cxn modelId="{33ED3B9E-67E5-4EAD-9412-33997D4A7B44}" type="presParOf" srcId="{5342DB4C-F93C-4B5A-B4C7-4FBDDC2DE869}" destId="{61092D53-065D-4284-967F-3A129BDDED2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C4CFF59-F429-49EE-A38F-B3AC0F054FE4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772D4F5D-8901-4636-8ABD-D94F331F3F1C}">
      <dgm:prSet/>
      <dgm:spPr/>
      <dgm:t>
        <a:bodyPr/>
        <a:lstStyle/>
        <a:p>
          <a:pPr algn="ctr" rtl="0"/>
          <a:r>
            <a:rPr lang="en-US" smtClean="0"/>
            <a:t>Date Line</a:t>
          </a:r>
          <a:endParaRPr lang="en-US"/>
        </a:p>
      </dgm:t>
    </dgm:pt>
    <dgm:pt modelId="{9B70DBE1-1D32-479B-9E4B-FEAD0188657C}" type="parTrans" cxnId="{07EC0CBD-5160-4335-9F03-A289A96DD01C}">
      <dgm:prSet/>
      <dgm:spPr/>
      <dgm:t>
        <a:bodyPr/>
        <a:lstStyle/>
        <a:p>
          <a:endParaRPr lang="en-US"/>
        </a:p>
      </dgm:t>
    </dgm:pt>
    <dgm:pt modelId="{F851AEA2-ECF5-499C-91DE-01E97A521756}" type="sibTrans" cxnId="{07EC0CBD-5160-4335-9F03-A289A96DD01C}">
      <dgm:prSet/>
      <dgm:spPr/>
      <dgm:t>
        <a:bodyPr/>
        <a:lstStyle/>
        <a:p>
          <a:endParaRPr lang="en-US"/>
        </a:p>
      </dgm:t>
    </dgm:pt>
    <dgm:pt modelId="{59C8DF7F-B432-44B0-BE6F-EB09D71FD960}" type="pres">
      <dgm:prSet presAssocID="{FC4CFF59-F429-49EE-A38F-B3AC0F054FE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AD5300-67FD-4EC2-B6EA-59F1A7887E2D}" type="pres">
      <dgm:prSet presAssocID="{772D4F5D-8901-4636-8ABD-D94F331F3F1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EC0CBD-5160-4335-9F03-A289A96DD01C}" srcId="{FC4CFF59-F429-49EE-A38F-B3AC0F054FE4}" destId="{772D4F5D-8901-4636-8ABD-D94F331F3F1C}" srcOrd="0" destOrd="0" parTransId="{9B70DBE1-1D32-479B-9E4B-FEAD0188657C}" sibTransId="{F851AEA2-ECF5-499C-91DE-01E97A521756}"/>
    <dgm:cxn modelId="{C7BA3C18-0C2E-4F5C-A244-CADD91CFEE4F}" type="presOf" srcId="{FC4CFF59-F429-49EE-A38F-B3AC0F054FE4}" destId="{59C8DF7F-B432-44B0-BE6F-EB09D71FD960}" srcOrd="0" destOrd="0" presId="urn:microsoft.com/office/officeart/2005/8/layout/vList2"/>
    <dgm:cxn modelId="{7FD3589B-7A66-4DD8-90B6-31A5C522B2C1}" type="presOf" srcId="{772D4F5D-8901-4636-8ABD-D94F331F3F1C}" destId="{A3AD5300-67FD-4EC2-B6EA-59F1A7887E2D}" srcOrd="0" destOrd="0" presId="urn:microsoft.com/office/officeart/2005/8/layout/vList2"/>
    <dgm:cxn modelId="{11EA1E04-1CA6-4749-8D11-CF323F342861}" type="presParOf" srcId="{59C8DF7F-B432-44B0-BE6F-EB09D71FD960}" destId="{A3AD5300-67FD-4EC2-B6EA-59F1A7887E2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E6A0DEF-E3BD-4A10-AD26-CC3D4478EE78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F23799C1-57DE-43CC-8460-3965F54491C8}">
      <dgm:prSet custT="1"/>
      <dgm:spPr/>
      <dgm:t>
        <a:bodyPr/>
        <a:lstStyle/>
        <a:p>
          <a:pPr algn="ctr" rtl="0"/>
          <a:r>
            <a:rPr lang="en-US" sz="4800" dirty="0" smtClean="0"/>
            <a:t>The date line is used to indicate when the letter was written</a:t>
          </a:r>
          <a:endParaRPr lang="en-US" sz="4800" dirty="0"/>
        </a:p>
      </dgm:t>
    </dgm:pt>
    <dgm:pt modelId="{11EFC7D5-A2BB-4636-BD35-7121A123B592}" type="parTrans" cxnId="{80529508-9E27-43DC-ABB0-D19D3527420F}">
      <dgm:prSet/>
      <dgm:spPr/>
      <dgm:t>
        <a:bodyPr/>
        <a:lstStyle/>
        <a:p>
          <a:pPr algn="ctr"/>
          <a:endParaRPr lang="en-US"/>
        </a:p>
      </dgm:t>
    </dgm:pt>
    <dgm:pt modelId="{5DE4E3A8-F24D-483E-BC3A-256CCDD458E5}" type="sibTrans" cxnId="{80529508-9E27-43DC-ABB0-D19D3527420F}">
      <dgm:prSet/>
      <dgm:spPr/>
      <dgm:t>
        <a:bodyPr/>
        <a:lstStyle/>
        <a:p>
          <a:pPr algn="ctr"/>
          <a:endParaRPr lang="en-US"/>
        </a:p>
      </dgm:t>
    </dgm:pt>
    <dgm:pt modelId="{FF89F4A7-83A8-4CD9-80A1-373E22373456}" type="pres">
      <dgm:prSet presAssocID="{8E6A0DEF-E3BD-4A10-AD26-CC3D4478EE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3D78F0-56F6-4260-A938-8FCB9A202826}" type="pres">
      <dgm:prSet presAssocID="{F23799C1-57DE-43CC-8460-3965F54491C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529508-9E27-43DC-ABB0-D19D3527420F}" srcId="{8E6A0DEF-E3BD-4A10-AD26-CC3D4478EE78}" destId="{F23799C1-57DE-43CC-8460-3965F54491C8}" srcOrd="0" destOrd="0" parTransId="{11EFC7D5-A2BB-4636-BD35-7121A123B592}" sibTransId="{5DE4E3A8-F24D-483E-BC3A-256CCDD458E5}"/>
    <dgm:cxn modelId="{86E69873-AF04-45E8-B74F-00669ABC0406}" type="presOf" srcId="{8E6A0DEF-E3BD-4A10-AD26-CC3D4478EE78}" destId="{FF89F4A7-83A8-4CD9-80A1-373E22373456}" srcOrd="0" destOrd="0" presId="urn:microsoft.com/office/officeart/2005/8/layout/vList2"/>
    <dgm:cxn modelId="{0BFA347B-400E-4A82-AB0B-3F65F0338567}" type="presOf" srcId="{F23799C1-57DE-43CC-8460-3965F54491C8}" destId="{F13D78F0-56F6-4260-A938-8FCB9A202826}" srcOrd="0" destOrd="0" presId="urn:microsoft.com/office/officeart/2005/8/layout/vList2"/>
    <dgm:cxn modelId="{CBA19DDB-E30E-464F-9065-8FC743E5BF9B}" type="presParOf" srcId="{FF89F4A7-83A8-4CD9-80A1-373E22373456}" destId="{F13D78F0-56F6-4260-A938-8FCB9A20282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4ADD94C-E68E-46EC-9C7E-5EDA55342BEF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BE95B442-929E-49F4-B30A-170949506EA4}">
      <dgm:prSet/>
      <dgm:spPr/>
      <dgm:t>
        <a:bodyPr/>
        <a:lstStyle/>
        <a:p>
          <a:pPr algn="ctr" rtl="0"/>
          <a:r>
            <a:rPr lang="en-US" dirty="0" smtClean="0"/>
            <a:t>Quadruple space after the date line</a:t>
          </a:r>
          <a:endParaRPr lang="en-US" dirty="0"/>
        </a:p>
      </dgm:t>
    </dgm:pt>
    <dgm:pt modelId="{101E435D-868B-48F9-82CE-1E0A646D90A7}" type="parTrans" cxnId="{45E2245D-E2A8-46C7-A55D-C830385E3302}">
      <dgm:prSet/>
      <dgm:spPr/>
      <dgm:t>
        <a:bodyPr/>
        <a:lstStyle/>
        <a:p>
          <a:pPr algn="ctr"/>
          <a:endParaRPr lang="en-US"/>
        </a:p>
      </dgm:t>
    </dgm:pt>
    <dgm:pt modelId="{C32A0EFF-EE10-462A-8369-C2AF0E0A2B37}" type="sibTrans" cxnId="{45E2245D-E2A8-46C7-A55D-C830385E3302}">
      <dgm:prSet/>
      <dgm:spPr/>
      <dgm:t>
        <a:bodyPr/>
        <a:lstStyle/>
        <a:p>
          <a:pPr algn="ctr"/>
          <a:endParaRPr lang="en-US"/>
        </a:p>
      </dgm:t>
    </dgm:pt>
    <dgm:pt modelId="{F420EF7D-7B0C-478F-B7DE-7E6DE1C405EC}" type="pres">
      <dgm:prSet presAssocID="{54ADD94C-E68E-46EC-9C7E-5EDA55342B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000F26-34CC-421A-AA5F-619131C68C9D}" type="pres">
      <dgm:prSet presAssocID="{BE95B442-929E-49F4-B30A-170949506EA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4F902F-AE0E-4D69-A1D9-3BF87884FE5A}" type="presOf" srcId="{BE95B442-929E-49F4-B30A-170949506EA4}" destId="{88000F26-34CC-421A-AA5F-619131C68C9D}" srcOrd="0" destOrd="0" presId="urn:microsoft.com/office/officeart/2005/8/layout/vList2"/>
    <dgm:cxn modelId="{45E2245D-E2A8-46C7-A55D-C830385E3302}" srcId="{54ADD94C-E68E-46EC-9C7E-5EDA55342BEF}" destId="{BE95B442-929E-49F4-B30A-170949506EA4}" srcOrd="0" destOrd="0" parTransId="{101E435D-868B-48F9-82CE-1E0A646D90A7}" sibTransId="{C32A0EFF-EE10-462A-8369-C2AF0E0A2B37}"/>
    <dgm:cxn modelId="{C44C07D1-D85C-4C26-82E5-D304FAC275BA}" type="presOf" srcId="{54ADD94C-E68E-46EC-9C7E-5EDA55342BEF}" destId="{F420EF7D-7B0C-478F-B7DE-7E6DE1C405EC}" srcOrd="0" destOrd="0" presId="urn:microsoft.com/office/officeart/2005/8/layout/vList2"/>
    <dgm:cxn modelId="{FF443D46-7A03-4186-AB16-8A3F642E9E4E}" type="presParOf" srcId="{F420EF7D-7B0C-478F-B7DE-7E6DE1C405EC}" destId="{88000F26-34CC-421A-AA5F-619131C68C9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25115A5-B96D-49DF-81A0-C2E590DA73E6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56CEDC20-7AA8-49D6-92B2-28612ADC2D7F}">
      <dgm:prSet/>
      <dgm:spPr/>
      <dgm:t>
        <a:bodyPr/>
        <a:lstStyle/>
        <a:p>
          <a:pPr algn="ctr" rtl="0"/>
          <a:r>
            <a:rPr lang="en-US" dirty="0" smtClean="0"/>
            <a:t>Inside Address</a:t>
          </a:r>
          <a:endParaRPr lang="en-US" dirty="0"/>
        </a:p>
      </dgm:t>
    </dgm:pt>
    <dgm:pt modelId="{BE6701A9-1671-49E2-A43A-D60BE9505986}" type="parTrans" cxnId="{F5B6BB8C-57B6-4D0D-A9A6-D17F7A90A29C}">
      <dgm:prSet/>
      <dgm:spPr/>
      <dgm:t>
        <a:bodyPr/>
        <a:lstStyle/>
        <a:p>
          <a:endParaRPr lang="en-US"/>
        </a:p>
      </dgm:t>
    </dgm:pt>
    <dgm:pt modelId="{1F0E026F-3E8F-4132-B13B-7F0064353E32}" type="sibTrans" cxnId="{F5B6BB8C-57B6-4D0D-A9A6-D17F7A90A29C}">
      <dgm:prSet/>
      <dgm:spPr/>
      <dgm:t>
        <a:bodyPr/>
        <a:lstStyle/>
        <a:p>
          <a:endParaRPr lang="en-US"/>
        </a:p>
      </dgm:t>
    </dgm:pt>
    <dgm:pt modelId="{8B3C8598-8F18-493A-9033-BADDA322EE3F}" type="pres">
      <dgm:prSet presAssocID="{525115A5-B96D-49DF-81A0-C2E590DA73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371B14-3B44-43BC-8FEC-DD3341283058}" type="pres">
      <dgm:prSet presAssocID="{56CEDC20-7AA8-49D6-92B2-28612ADC2D7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67F0F5-C471-48B8-ACB1-9353FBD3CF4F}" type="presOf" srcId="{525115A5-B96D-49DF-81A0-C2E590DA73E6}" destId="{8B3C8598-8F18-493A-9033-BADDA322EE3F}" srcOrd="0" destOrd="0" presId="urn:microsoft.com/office/officeart/2005/8/layout/vList2"/>
    <dgm:cxn modelId="{F5B6BB8C-57B6-4D0D-A9A6-D17F7A90A29C}" srcId="{525115A5-B96D-49DF-81A0-C2E590DA73E6}" destId="{56CEDC20-7AA8-49D6-92B2-28612ADC2D7F}" srcOrd="0" destOrd="0" parTransId="{BE6701A9-1671-49E2-A43A-D60BE9505986}" sibTransId="{1F0E026F-3E8F-4132-B13B-7F0064353E32}"/>
    <dgm:cxn modelId="{A23ED1BA-9F46-48B4-8C30-1F6AF587C635}" type="presOf" srcId="{56CEDC20-7AA8-49D6-92B2-28612ADC2D7F}" destId="{D5371B14-3B44-43BC-8FEC-DD3341283058}" srcOrd="0" destOrd="0" presId="urn:microsoft.com/office/officeart/2005/8/layout/vList2"/>
    <dgm:cxn modelId="{FDA5B1ED-ADBE-4D7D-9529-800EFCB41957}" type="presParOf" srcId="{8B3C8598-8F18-493A-9033-BADDA322EE3F}" destId="{D5371B14-3B44-43BC-8FEC-DD334128305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3C2708F-47EE-407F-A61E-6ACEF4786EC7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64B63D0-7C24-4B49-BC43-1EF842F7CF36}">
      <dgm:prSet custT="1"/>
      <dgm:spPr/>
      <dgm:t>
        <a:bodyPr/>
        <a:lstStyle/>
        <a:p>
          <a:pPr algn="ctr" rtl="0"/>
          <a:r>
            <a:rPr lang="en-US" sz="4000" dirty="0" smtClean="0"/>
            <a:t>The inside address is the address of the person to whom the letter is written</a:t>
          </a:r>
          <a:endParaRPr lang="en-US" sz="4000" dirty="0"/>
        </a:p>
      </dgm:t>
    </dgm:pt>
    <dgm:pt modelId="{2A98CCA4-BECF-4A08-98B4-8B53CE3A0F8A}" type="parTrans" cxnId="{877C74CE-81D5-487C-93E3-6B104BC9DB5E}">
      <dgm:prSet/>
      <dgm:spPr/>
      <dgm:t>
        <a:bodyPr/>
        <a:lstStyle/>
        <a:p>
          <a:endParaRPr lang="en-US"/>
        </a:p>
      </dgm:t>
    </dgm:pt>
    <dgm:pt modelId="{23018864-C4C8-4520-BEBA-471A2FBA1D39}" type="sibTrans" cxnId="{877C74CE-81D5-487C-93E3-6B104BC9DB5E}">
      <dgm:prSet/>
      <dgm:spPr/>
      <dgm:t>
        <a:bodyPr/>
        <a:lstStyle/>
        <a:p>
          <a:endParaRPr lang="en-US"/>
        </a:p>
      </dgm:t>
    </dgm:pt>
    <dgm:pt modelId="{62D28E1D-FB81-4FCC-BD56-5D3F0418CB19}" type="pres">
      <dgm:prSet presAssocID="{33C2708F-47EE-407F-A61E-6ACEF4786E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C72E93-2721-45D0-8ED1-DA1B61FD27E4}" type="pres">
      <dgm:prSet presAssocID="{464B63D0-7C24-4B49-BC43-1EF842F7CF3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3E7CDA-A5A5-4714-81C0-5A248417D7F5}" type="presOf" srcId="{464B63D0-7C24-4B49-BC43-1EF842F7CF36}" destId="{B9C72E93-2721-45D0-8ED1-DA1B61FD27E4}" srcOrd="0" destOrd="0" presId="urn:microsoft.com/office/officeart/2005/8/layout/vList2"/>
    <dgm:cxn modelId="{05586C60-E55C-4F70-8168-3DB4A8CE6F82}" type="presOf" srcId="{33C2708F-47EE-407F-A61E-6ACEF4786EC7}" destId="{62D28E1D-FB81-4FCC-BD56-5D3F0418CB19}" srcOrd="0" destOrd="0" presId="urn:microsoft.com/office/officeart/2005/8/layout/vList2"/>
    <dgm:cxn modelId="{877C74CE-81D5-487C-93E3-6B104BC9DB5E}" srcId="{33C2708F-47EE-407F-A61E-6ACEF4786EC7}" destId="{464B63D0-7C24-4B49-BC43-1EF842F7CF36}" srcOrd="0" destOrd="0" parTransId="{2A98CCA4-BECF-4A08-98B4-8B53CE3A0F8A}" sibTransId="{23018864-C4C8-4520-BEBA-471A2FBA1D39}"/>
    <dgm:cxn modelId="{D87B2063-5F57-462F-884E-FD6EEA75EC7D}" type="presParOf" srcId="{62D28E1D-FB81-4FCC-BD56-5D3F0418CB19}" destId="{B9C72E93-2721-45D0-8ED1-DA1B61FD27E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A73C496-F552-42D1-AAC5-82A386C25C17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E4A0198-0555-48AA-87BB-A74547282C64}">
      <dgm:prSet custT="1"/>
      <dgm:spPr/>
      <dgm:t>
        <a:bodyPr/>
        <a:lstStyle/>
        <a:p>
          <a:pPr algn="ctr" rtl="0"/>
          <a:r>
            <a:rPr lang="en-US" sz="2800" dirty="0" smtClean="0"/>
            <a:t>You should double space after the inside address </a:t>
          </a:r>
          <a:endParaRPr lang="en-US" sz="2800" dirty="0"/>
        </a:p>
      </dgm:t>
    </dgm:pt>
    <dgm:pt modelId="{4C1E83DE-AB88-4FB0-B5D2-E8C19A614765}" type="parTrans" cxnId="{3DFA6DA7-EC67-430E-B212-A7AA8FBD5A3E}">
      <dgm:prSet/>
      <dgm:spPr/>
      <dgm:t>
        <a:bodyPr/>
        <a:lstStyle/>
        <a:p>
          <a:endParaRPr lang="en-US"/>
        </a:p>
      </dgm:t>
    </dgm:pt>
    <dgm:pt modelId="{E7A0DFCB-D210-4AFC-AEAE-50D356309C3B}" type="sibTrans" cxnId="{3DFA6DA7-EC67-430E-B212-A7AA8FBD5A3E}">
      <dgm:prSet/>
      <dgm:spPr/>
      <dgm:t>
        <a:bodyPr/>
        <a:lstStyle/>
        <a:p>
          <a:endParaRPr lang="en-US"/>
        </a:p>
      </dgm:t>
    </dgm:pt>
    <dgm:pt modelId="{CE365629-479F-4E74-8BDE-D63EE5AFFF98}" type="pres">
      <dgm:prSet presAssocID="{FA73C496-F552-42D1-AAC5-82A386C25C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9E47EA-C58E-4EF0-A179-1EE0FC299E7D}" type="pres">
      <dgm:prSet presAssocID="{BE4A0198-0555-48AA-87BB-A74547282C64}" presName="parentText" presStyleLbl="node1" presStyleIdx="0" presStyleCnt="1" custScaleY="101548" custLinFactY="49858" custLinFactNeighborX="222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67A086-5E85-40B7-95C9-C1D39A0C591E}" type="presOf" srcId="{BE4A0198-0555-48AA-87BB-A74547282C64}" destId="{AA9E47EA-C58E-4EF0-A179-1EE0FC299E7D}" srcOrd="0" destOrd="0" presId="urn:microsoft.com/office/officeart/2005/8/layout/vList2"/>
    <dgm:cxn modelId="{49C15BEA-F300-4E2F-AC98-643BEFABBDD6}" type="presOf" srcId="{FA73C496-F552-42D1-AAC5-82A386C25C17}" destId="{CE365629-479F-4E74-8BDE-D63EE5AFFF98}" srcOrd="0" destOrd="0" presId="urn:microsoft.com/office/officeart/2005/8/layout/vList2"/>
    <dgm:cxn modelId="{3DFA6DA7-EC67-430E-B212-A7AA8FBD5A3E}" srcId="{FA73C496-F552-42D1-AAC5-82A386C25C17}" destId="{BE4A0198-0555-48AA-87BB-A74547282C64}" srcOrd="0" destOrd="0" parTransId="{4C1E83DE-AB88-4FB0-B5D2-E8C19A614765}" sibTransId="{E7A0DFCB-D210-4AFC-AEAE-50D356309C3B}"/>
    <dgm:cxn modelId="{30D11F2A-B0FF-4466-86DF-0AB29F58DBEB}" type="presParOf" srcId="{CE365629-479F-4E74-8BDE-D63EE5AFFF98}" destId="{AA9E47EA-C58E-4EF0-A179-1EE0FC299E7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753BEC0-C072-43D6-BE7B-F4DC8FFA3B48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2E858504-F42C-45C7-8287-3AD306BD6DF2}">
      <dgm:prSet/>
      <dgm:spPr/>
      <dgm:t>
        <a:bodyPr/>
        <a:lstStyle/>
        <a:p>
          <a:pPr algn="ctr" rtl="0"/>
          <a:r>
            <a:rPr lang="en-US" smtClean="0"/>
            <a:t>Salutation</a:t>
          </a:r>
          <a:endParaRPr lang="en-US"/>
        </a:p>
      </dgm:t>
    </dgm:pt>
    <dgm:pt modelId="{ABD2C70F-A4D7-42E3-95D2-E176745B0D00}" type="parTrans" cxnId="{D23C068A-E271-4295-90FB-FFFD72C64F88}">
      <dgm:prSet/>
      <dgm:spPr/>
      <dgm:t>
        <a:bodyPr/>
        <a:lstStyle/>
        <a:p>
          <a:endParaRPr lang="en-US"/>
        </a:p>
      </dgm:t>
    </dgm:pt>
    <dgm:pt modelId="{2A5F017E-5268-4E1A-B8E1-31C6C31F6037}" type="sibTrans" cxnId="{D23C068A-E271-4295-90FB-FFFD72C64F88}">
      <dgm:prSet/>
      <dgm:spPr/>
      <dgm:t>
        <a:bodyPr/>
        <a:lstStyle/>
        <a:p>
          <a:endParaRPr lang="en-US"/>
        </a:p>
      </dgm:t>
    </dgm:pt>
    <dgm:pt modelId="{3874A463-9B2C-41AD-BEAA-EC05D6162431}" type="pres">
      <dgm:prSet presAssocID="{F753BEC0-C072-43D6-BE7B-F4DC8FFA3B4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64B516-ED70-4AEB-B142-6945FCC31392}" type="pres">
      <dgm:prSet presAssocID="{2E858504-F42C-45C7-8287-3AD306BD6DF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3C068A-E271-4295-90FB-FFFD72C64F88}" srcId="{F753BEC0-C072-43D6-BE7B-F4DC8FFA3B48}" destId="{2E858504-F42C-45C7-8287-3AD306BD6DF2}" srcOrd="0" destOrd="0" parTransId="{ABD2C70F-A4D7-42E3-95D2-E176745B0D00}" sibTransId="{2A5F017E-5268-4E1A-B8E1-31C6C31F6037}"/>
    <dgm:cxn modelId="{E861D24A-F9D0-45E0-BD4A-4EA689D1271B}" type="presOf" srcId="{F753BEC0-C072-43D6-BE7B-F4DC8FFA3B48}" destId="{3874A463-9B2C-41AD-BEAA-EC05D6162431}" srcOrd="0" destOrd="0" presId="urn:microsoft.com/office/officeart/2005/8/layout/vList2"/>
    <dgm:cxn modelId="{B60F194D-4A48-440A-9C23-390C2D8EE90F}" type="presOf" srcId="{2E858504-F42C-45C7-8287-3AD306BD6DF2}" destId="{3564B516-ED70-4AEB-B142-6945FCC31392}" srcOrd="0" destOrd="0" presId="urn:microsoft.com/office/officeart/2005/8/layout/vList2"/>
    <dgm:cxn modelId="{0DA642AD-C0FB-4368-94F6-0BE0897085E7}" type="presParOf" srcId="{3874A463-9B2C-41AD-BEAA-EC05D6162431}" destId="{3564B516-ED70-4AEB-B142-6945FCC3139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A1EECED0-7050-4E0D-8EFC-BD00B2162FDE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33CF898B-6237-47B8-A6F1-6F9746F38B59}">
      <dgm:prSet custT="1"/>
      <dgm:spPr/>
      <dgm:t>
        <a:bodyPr/>
        <a:lstStyle/>
        <a:p>
          <a:pPr algn="ctr" rtl="0"/>
          <a:r>
            <a:rPr lang="en-US" sz="4400" dirty="0" smtClean="0"/>
            <a:t>The salutation is the greeting line of the letter</a:t>
          </a:r>
          <a:endParaRPr lang="en-US" sz="4400" dirty="0"/>
        </a:p>
      </dgm:t>
    </dgm:pt>
    <dgm:pt modelId="{81178943-6885-420C-871D-359D0C92E72A}" type="parTrans" cxnId="{35527F7B-EE60-40CC-8971-06B9DC351478}">
      <dgm:prSet/>
      <dgm:spPr/>
      <dgm:t>
        <a:bodyPr/>
        <a:lstStyle/>
        <a:p>
          <a:pPr algn="ctr"/>
          <a:endParaRPr lang="en-US"/>
        </a:p>
      </dgm:t>
    </dgm:pt>
    <dgm:pt modelId="{F3D9CBC2-24C2-4A1C-A690-04DF43EC83A1}" type="sibTrans" cxnId="{35527F7B-EE60-40CC-8971-06B9DC351478}">
      <dgm:prSet/>
      <dgm:spPr/>
      <dgm:t>
        <a:bodyPr/>
        <a:lstStyle/>
        <a:p>
          <a:pPr algn="ctr"/>
          <a:endParaRPr lang="en-US"/>
        </a:p>
      </dgm:t>
    </dgm:pt>
    <dgm:pt modelId="{0A168B3F-269C-43EC-87F0-335EB45078A7}" type="pres">
      <dgm:prSet presAssocID="{A1EECED0-7050-4E0D-8EFC-BD00B2162F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6A8287-1FD2-4D9E-9CB6-F1703B2E9CD3}" type="pres">
      <dgm:prSet presAssocID="{33CF898B-6237-47B8-A6F1-6F9746F38B5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527F7B-EE60-40CC-8971-06B9DC351478}" srcId="{A1EECED0-7050-4E0D-8EFC-BD00B2162FDE}" destId="{33CF898B-6237-47B8-A6F1-6F9746F38B59}" srcOrd="0" destOrd="0" parTransId="{81178943-6885-420C-871D-359D0C92E72A}" sibTransId="{F3D9CBC2-24C2-4A1C-A690-04DF43EC83A1}"/>
    <dgm:cxn modelId="{58B3029C-01F5-41E9-A4B5-708CF94F32BB}" type="presOf" srcId="{33CF898B-6237-47B8-A6F1-6F9746F38B59}" destId="{116A8287-1FD2-4D9E-9CB6-F1703B2E9CD3}" srcOrd="0" destOrd="0" presId="urn:microsoft.com/office/officeart/2005/8/layout/vList2"/>
    <dgm:cxn modelId="{433CA433-1006-45D7-838F-EA9FE74E96EA}" type="presOf" srcId="{A1EECED0-7050-4E0D-8EFC-BD00B2162FDE}" destId="{0A168B3F-269C-43EC-87F0-335EB45078A7}" srcOrd="0" destOrd="0" presId="urn:microsoft.com/office/officeart/2005/8/layout/vList2"/>
    <dgm:cxn modelId="{9E73E248-A0CF-446A-81E9-1D66D5DB8900}" type="presParOf" srcId="{0A168B3F-269C-43EC-87F0-335EB45078A7}" destId="{116A8287-1FD2-4D9E-9CB6-F1703B2E9CD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AAFADB65-EE62-4CAA-8819-017C83910616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867D202-996B-433F-BC9F-FF187BC82EE5}">
      <dgm:prSet/>
      <dgm:spPr/>
      <dgm:t>
        <a:bodyPr/>
        <a:lstStyle/>
        <a:p>
          <a:pPr algn="ctr" rtl="0"/>
          <a:r>
            <a:rPr lang="en-US" dirty="0" smtClean="0"/>
            <a:t>Double space after the salutation</a:t>
          </a:r>
          <a:endParaRPr lang="en-US" dirty="0"/>
        </a:p>
      </dgm:t>
    </dgm:pt>
    <dgm:pt modelId="{B92544A6-9794-45AC-B8A3-1D86218989D2}" type="parTrans" cxnId="{2C0F7586-7875-4276-8554-1CA9D844D532}">
      <dgm:prSet/>
      <dgm:spPr/>
      <dgm:t>
        <a:bodyPr/>
        <a:lstStyle/>
        <a:p>
          <a:endParaRPr lang="en-US"/>
        </a:p>
      </dgm:t>
    </dgm:pt>
    <dgm:pt modelId="{6E863057-9571-43E3-91B9-624F40590BD7}" type="sibTrans" cxnId="{2C0F7586-7875-4276-8554-1CA9D844D532}">
      <dgm:prSet/>
      <dgm:spPr/>
      <dgm:t>
        <a:bodyPr/>
        <a:lstStyle/>
        <a:p>
          <a:endParaRPr lang="en-US"/>
        </a:p>
      </dgm:t>
    </dgm:pt>
    <dgm:pt modelId="{546EFD20-86C9-4906-8BBC-294E06EF2D22}" type="pres">
      <dgm:prSet presAssocID="{AAFADB65-EE62-4CAA-8819-017C839106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0AB6DF-8C39-4AB4-82B1-A1E7BD0A860D}" type="pres">
      <dgm:prSet presAssocID="{3867D202-996B-433F-BC9F-FF187BC82EE5}" presName="parentText" presStyleLbl="node1" presStyleIdx="0" presStyleCnt="1" custScaleY="10265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AA37D0-4DC5-4F1A-98B7-B087A821FEB4}" type="presOf" srcId="{3867D202-996B-433F-BC9F-FF187BC82EE5}" destId="{020AB6DF-8C39-4AB4-82B1-A1E7BD0A860D}" srcOrd="0" destOrd="0" presId="urn:microsoft.com/office/officeart/2005/8/layout/vList2"/>
    <dgm:cxn modelId="{2C0F7586-7875-4276-8554-1CA9D844D532}" srcId="{AAFADB65-EE62-4CAA-8819-017C83910616}" destId="{3867D202-996B-433F-BC9F-FF187BC82EE5}" srcOrd="0" destOrd="0" parTransId="{B92544A6-9794-45AC-B8A3-1D86218989D2}" sibTransId="{6E863057-9571-43E3-91B9-624F40590BD7}"/>
    <dgm:cxn modelId="{641D4788-A410-4C59-BD4C-390C94ACCE88}" type="presOf" srcId="{AAFADB65-EE62-4CAA-8819-017C83910616}" destId="{546EFD20-86C9-4906-8BBC-294E06EF2D22}" srcOrd="0" destOrd="0" presId="urn:microsoft.com/office/officeart/2005/8/layout/vList2"/>
    <dgm:cxn modelId="{334277AF-8F1A-4349-BCF9-F7D58FD89AE6}" type="presParOf" srcId="{546EFD20-86C9-4906-8BBC-294E06EF2D22}" destId="{020AB6DF-8C39-4AB4-82B1-A1E7BD0A860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D209F1-5336-4DCA-AC3F-56EB93C5DF0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02CBCC-3859-4F7C-B97E-ED34EE712730}">
      <dgm:prSet/>
      <dgm:spPr/>
      <dgm:t>
        <a:bodyPr/>
        <a:lstStyle/>
        <a:p>
          <a:pPr algn="ctr" rtl="0"/>
          <a:r>
            <a:rPr lang="en-US" smtClean="0"/>
            <a:t>OHMS</a:t>
          </a:r>
          <a:endParaRPr lang="en-US" dirty="0"/>
        </a:p>
      </dgm:t>
    </dgm:pt>
    <dgm:pt modelId="{68627843-53CB-4EE2-B498-ACCFF30E3AC5}" type="parTrans" cxnId="{90A36B1C-5AB0-4C1D-BC1D-7A5824485B16}">
      <dgm:prSet/>
      <dgm:spPr/>
      <dgm:t>
        <a:bodyPr/>
        <a:lstStyle/>
        <a:p>
          <a:endParaRPr lang="en-US"/>
        </a:p>
      </dgm:t>
    </dgm:pt>
    <dgm:pt modelId="{F3E7EDBA-50BC-499B-950E-487548E63575}" type="sibTrans" cxnId="{90A36B1C-5AB0-4C1D-BC1D-7A5824485B16}">
      <dgm:prSet/>
      <dgm:spPr/>
      <dgm:t>
        <a:bodyPr/>
        <a:lstStyle/>
        <a:p>
          <a:endParaRPr lang="en-US"/>
        </a:p>
      </dgm:t>
    </dgm:pt>
    <dgm:pt modelId="{600B9C42-0438-4B6C-BA25-BA7BA780F4DD}">
      <dgm:prSet custT="1"/>
      <dgm:spPr/>
      <dgm:t>
        <a:bodyPr/>
        <a:lstStyle/>
        <a:p>
          <a:pPr algn="ctr" rtl="0"/>
          <a:r>
            <a:rPr lang="en-US" sz="2000" dirty="0" smtClean="0"/>
            <a:t>Career &amp; Technical Education: Keyboarding</a:t>
          </a:r>
          <a:endParaRPr lang="en-US" sz="2000" dirty="0"/>
        </a:p>
      </dgm:t>
    </dgm:pt>
    <dgm:pt modelId="{53739EB0-944F-4FDD-8E0B-BDEE1EE5168D}" type="parTrans" cxnId="{EBC76705-C884-4527-94D4-94D26208FA12}">
      <dgm:prSet/>
      <dgm:spPr/>
      <dgm:t>
        <a:bodyPr/>
        <a:lstStyle/>
        <a:p>
          <a:endParaRPr lang="en-US"/>
        </a:p>
      </dgm:t>
    </dgm:pt>
    <dgm:pt modelId="{E80B5FD6-7B15-49AE-B1EB-05A0FBA2BF0C}" type="sibTrans" cxnId="{EBC76705-C884-4527-94D4-94D26208FA12}">
      <dgm:prSet/>
      <dgm:spPr/>
      <dgm:t>
        <a:bodyPr/>
        <a:lstStyle/>
        <a:p>
          <a:endParaRPr lang="en-US"/>
        </a:p>
      </dgm:t>
    </dgm:pt>
    <dgm:pt modelId="{64657716-F4C7-4F7B-85AB-D19CDA2CEC0C}" type="pres">
      <dgm:prSet presAssocID="{BCD209F1-5336-4DCA-AC3F-56EB93C5DF0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F1145BB-45B1-4EB5-AA92-CA684C98AC94}" type="pres">
      <dgm:prSet presAssocID="{9C02CBCC-3859-4F7C-B97E-ED34EE712730}" presName="thickLine" presStyleLbl="alignNode1" presStyleIdx="0" presStyleCnt="2"/>
      <dgm:spPr/>
    </dgm:pt>
    <dgm:pt modelId="{2B4C8F0F-7F8C-4E0F-AD47-893F955D549D}" type="pres">
      <dgm:prSet presAssocID="{9C02CBCC-3859-4F7C-B97E-ED34EE712730}" presName="horz1" presStyleCnt="0"/>
      <dgm:spPr/>
    </dgm:pt>
    <dgm:pt modelId="{1115914C-2884-4C95-8B55-8A6EC3827CC1}" type="pres">
      <dgm:prSet presAssocID="{9C02CBCC-3859-4F7C-B97E-ED34EE712730}" presName="tx1" presStyleLbl="revTx" presStyleIdx="0" presStyleCnt="2"/>
      <dgm:spPr/>
      <dgm:t>
        <a:bodyPr/>
        <a:lstStyle/>
        <a:p>
          <a:endParaRPr lang="en-US"/>
        </a:p>
      </dgm:t>
    </dgm:pt>
    <dgm:pt modelId="{060462FF-D647-408A-8675-4E4617CB77BD}" type="pres">
      <dgm:prSet presAssocID="{9C02CBCC-3859-4F7C-B97E-ED34EE712730}" presName="vert1" presStyleCnt="0"/>
      <dgm:spPr/>
    </dgm:pt>
    <dgm:pt modelId="{145D1F2A-FF6A-4CC8-9F80-460918AA8972}" type="pres">
      <dgm:prSet presAssocID="{600B9C42-0438-4B6C-BA25-BA7BA780F4DD}" presName="thickLine" presStyleLbl="alignNode1" presStyleIdx="1" presStyleCnt="2"/>
      <dgm:spPr/>
    </dgm:pt>
    <dgm:pt modelId="{6982062F-40A1-40C4-8F2E-F55236682764}" type="pres">
      <dgm:prSet presAssocID="{600B9C42-0438-4B6C-BA25-BA7BA780F4DD}" presName="horz1" presStyleCnt="0"/>
      <dgm:spPr/>
    </dgm:pt>
    <dgm:pt modelId="{AAAB05A8-1801-4244-B2F0-C963C175ADD5}" type="pres">
      <dgm:prSet presAssocID="{600B9C42-0438-4B6C-BA25-BA7BA780F4DD}" presName="tx1" presStyleLbl="revTx" presStyleIdx="1" presStyleCnt="2"/>
      <dgm:spPr/>
      <dgm:t>
        <a:bodyPr/>
        <a:lstStyle/>
        <a:p>
          <a:endParaRPr lang="en-US"/>
        </a:p>
      </dgm:t>
    </dgm:pt>
    <dgm:pt modelId="{2A6AB31A-C9F6-41A9-9BFD-AB3DA185D0C8}" type="pres">
      <dgm:prSet presAssocID="{600B9C42-0438-4B6C-BA25-BA7BA780F4DD}" presName="vert1" presStyleCnt="0"/>
      <dgm:spPr/>
    </dgm:pt>
  </dgm:ptLst>
  <dgm:cxnLst>
    <dgm:cxn modelId="{EBC76705-C884-4527-94D4-94D26208FA12}" srcId="{BCD209F1-5336-4DCA-AC3F-56EB93C5DF0A}" destId="{600B9C42-0438-4B6C-BA25-BA7BA780F4DD}" srcOrd="1" destOrd="0" parTransId="{53739EB0-944F-4FDD-8E0B-BDEE1EE5168D}" sibTransId="{E80B5FD6-7B15-49AE-B1EB-05A0FBA2BF0C}"/>
    <dgm:cxn modelId="{90A36B1C-5AB0-4C1D-BC1D-7A5824485B16}" srcId="{BCD209F1-5336-4DCA-AC3F-56EB93C5DF0A}" destId="{9C02CBCC-3859-4F7C-B97E-ED34EE712730}" srcOrd="0" destOrd="0" parTransId="{68627843-53CB-4EE2-B498-ACCFF30E3AC5}" sibTransId="{F3E7EDBA-50BC-499B-950E-487548E63575}"/>
    <dgm:cxn modelId="{66DD1CA5-90F1-45E3-8EA9-C8E752D93576}" type="presOf" srcId="{9C02CBCC-3859-4F7C-B97E-ED34EE712730}" destId="{1115914C-2884-4C95-8B55-8A6EC3827CC1}" srcOrd="0" destOrd="0" presId="urn:microsoft.com/office/officeart/2008/layout/LinedList"/>
    <dgm:cxn modelId="{44403F67-0D47-44B7-ACAD-5D5B633EB7C3}" type="presOf" srcId="{BCD209F1-5336-4DCA-AC3F-56EB93C5DF0A}" destId="{64657716-F4C7-4F7B-85AB-D19CDA2CEC0C}" srcOrd="0" destOrd="0" presId="urn:microsoft.com/office/officeart/2008/layout/LinedList"/>
    <dgm:cxn modelId="{D11BDA73-3185-4BF0-AC5C-267B96FDA86F}" type="presOf" srcId="{600B9C42-0438-4B6C-BA25-BA7BA780F4DD}" destId="{AAAB05A8-1801-4244-B2F0-C963C175ADD5}" srcOrd="0" destOrd="0" presId="urn:microsoft.com/office/officeart/2008/layout/LinedList"/>
    <dgm:cxn modelId="{DAB8288E-868E-4126-8E5D-CD896ACC7609}" type="presParOf" srcId="{64657716-F4C7-4F7B-85AB-D19CDA2CEC0C}" destId="{8F1145BB-45B1-4EB5-AA92-CA684C98AC94}" srcOrd="0" destOrd="0" presId="urn:microsoft.com/office/officeart/2008/layout/LinedList"/>
    <dgm:cxn modelId="{33B51328-0D0C-4B7D-9587-EDE675BFFFD7}" type="presParOf" srcId="{64657716-F4C7-4F7B-85AB-D19CDA2CEC0C}" destId="{2B4C8F0F-7F8C-4E0F-AD47-893F955D549D}" srcOrd="1" destOrd="0" presId="urn:microsoft.com/office/officeart/2008/layout/LinedList"/>
    <dgm:cxn modelId="{661CB451-A0D1-406A-B414-9DFB57FF1CC7}" type="presParOf" srcId="{2B4C8F0F-7F8C-4E0F-AD47-893F955D549D}" destId="{1115914C-2884-4C95-8B55-8A6EC3827CC1}" srcOrd="0" destOrd="0" presId="urn:microsoft.com/office/officeart/2008/layout/LinedList"/>
    <dgm:cxn modelId="{E5400CBD-8A62-4B34-A62C-1D7A23FB774E}" type="presParOf" srcId="{2B4C8F0F-7F8C-4E0F-AD47-893F955D549D}" destId="{060462FF-D647-408A-8675-4E4617CB77BD}" srcOrd="1" destOrd="0" presId="urn:microsoft.com/office/officeart/2008/layout/LinedList"/>
    <dgm:cxn modelId="{9C39C0C0-A47D-4DE7-A6ED-837A053B9A6C}" type="presParOf" srcId="{64657716-F4C7-4F7B-85AB-D19CDA2CEC0C}" destId="{145D1F2A-FF6A-4CC8-9F80-460918AA8972}" srcOrd="2" destOrd="0" presId="urn:microsoft.com/office/officeart/2008/layout/LinedList"/>
    <dgm:cxn modelId="{713711B8-A76D-4A4F-B5AD-4D2B43042226}" type="presParOf" srcId="{64657716-F4C7-4F7B-85AB-D19CDA2CEC0C}" destId="{6982062F-40A1-40C4-8F2E-F55236682764}" srcOrd="3" destOrd="0" presId="urn:microsoft.com/office/officeart/2008/layout/LinedList"/>
    <dgm:cxn modelId="{20C3884F-3BC2-421E-8415-5B75123FFCCD}" type="presParOf" srcId="{6982062F-40A1-40C4-8F2E-F55236682764}" destId="{AAAB05A8-1801-4244-B2F0-C963C175ADD5}" srcOrd="0" destOrd="0" presId="urn:microsoft.com/office/officeart/2008/layout/LinedList"/>
    <dgm:cxn modelId="{BC6BCF43-9F65-428D-ADC1-DD771DB799EF}" type="presParOf" srcId="{6982062F-40A1-40C4-8F2E-F55236682764}" destId="{2A6AB31A-C9F6-41A9-9BFD-AB3DA185D0C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F6F8AC21-49C4-4622-A1C6-D739CE3CED7D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2B15B33F-9655-40C2-A4BF-609F05B6809E}">
      <dgm:prSet/>
      <dgm:spPr/>
      <dgm:t>
        <a:bodyPr/>
        <a:lstStyle/>
        <a:p>
          <a:pPr algn="ctr" rtl="0"/>
          <a:r>
            <a:rPr lang="en-US" smtClean="0"/>
            <a:t>Body</a:t>
          </a:r>
          <a:endParaRPr lang="en-US"/>
        </a:p>
      </dgm:t>
    </dgm:pt>
    <dgm:pt modelId="{1BEE0A16-E10A-4FC0-ABDB-C06851DC99D2}" type="parTrans" cxnId="{DEB50729-7FFB-4C55-A254-18C0D27509B6}">
      <dgm:prSet/>
      <dgm:spPr/>
      <dgm:t>
        <a:bodyPr/>
        <a:lstStyle/>
        <a:p>
          <a:endParaRPr lang="en-US"/>
        </a:p>
      </dgm:t>
    </dgm:pt>
    <dgm:pt modelId="{8280EE49-813D-4A9E-AC99-6A805B7BB6FE}" type="sibTrans" cxnId="{DEB50729-7FFB-4C55-A254-18C0D27509B6}">
      <dgm:prSet/>
      <dgm:spPr/>
      <dgm:t>
        <a:bodyPr/>
        <a:lstStyle/>
        <a:p>
          <a:endParaRPr lang="en-US"/>
        </a:p>
      </dgm:t>
    </dgm:pt>
    <dgm:pt modelId="{0E838445-3861-4DD8-B38D-6CDD42D7C5D6}" type="pres">
      <dgm:prSet presAssocID="{F6F8AC21-49C4-4622-A1C6-D739CE3CED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180133-58B7-4021-96E0-38D8FD14DB79}" type="pres">
      <dgm:prSet presAssocID="{2B15B33F-9655-40C2-A4BF-609F05B6809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B50729-7FFB-4C55-A254-18C0D27509B6}" srcId="{F6F8AC21-49C4-4622-A1C6-D739CE3CED7D}" destId="{2B15B33F-9655-40C2-A4BF-609F05B6809E}" srcOrd="0" destOrd="0" parTransId="{1BEE0A16-E10A-4FC0-ABDB-C06851DC99D2}" sibTransId="{8280EE49-813D-4A9E-AC99-6A805B7BB6FE}"/>
    <dgm:cxn modelId="{E4CD5C3F-5FE6-4E72-BA12-6F7A3FD29865}" type="presOf" srcId="{F6F8AC21-49C4-4622-A1C6-D739CE3CED7D}" destId="{0E838445-3861-4DD8-B38D-6CDD42D7C5D6}" srcOrd="0" destOrd="0" presId="urn:microsoft.com/office/officeart/2005/8/layout/vList2"/>
    <dgm:cxn modelId="{09B52D40-F93D-49B1-B8C9-9303136A09EA}" type="presOf" srcId="{2B15B33F-9655-40C2-A4BF-609F05B6809E}" destId="{3B180133-58B7-4021-96E0-38D8FD14DB79}" srcOrd="0" destOrd="0" presId="urn:microsoft.com/office/officeart/2005/8/layout/vList2"/>
    <dgm:cxn modelId="{63450BDD-59EF-4AFF-8974-D2FAADB1E9FD}" type="presParOf" srcId="{0E838445-3861-4DD8-B38D-6CDD42D7C5D6}" destId="{3B180133-58B7-4021-96E0-38D8FD14DB7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4580C46-B468-4568-A6E5-476BFC0FA142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CE6131B6-82D8-4512-A09D-E18CD0DB98F9}">
      <dgm:prSet/>
      <dgm:spPr/>
      <dgm:t>
        <a:bodyPr/>
        <a:lstStyle/>
        <a:p>
          <a:pPr algn="ctr" rtl="0"/>
          <a:r>
            <a:rPr lang="en-US" dirty="0" smtClean="0"/>
            <a:t>The body is used to relay information</a:t>
          </a:r>
          <a:endParaRPr lang="en-US" dirty="0"/>
        </a:p>
      </dgm:t>
    </dgm:pt>
    <dgm:pt modelId="{AA977C85-7925-46C9-B9D6-702C1404BCEF}" type="parTrans" cxnId="{D8C7041B-AFA0-4B50-8282-DCDB3F003DF3}">
      <dgm:prSet/>
      <dgm:spPr/>
      <dgm:t>
        <a:bodyPr/>
        <a:lstStyle/>
        <a:p>
          <a:pPr algn="ctr"/>
          <a:endParaRPr lang="en-US"/>
        </a:p>
      </dgm:t>
    </dgm:pt>
    <dgm:pt modelId="{516C519D-0F6F-46D3-A007-39D473B9091E}" type="sibTrans" cxnId="{D8C7041B-AFA0-4B50-8282-DCDB3F003DF3}">
      <dgm:prSet/>
      <dgm:spPr/>
      <dgm:t>
        <a:bodyPr/>
        <a:lstStyle/>
        <a:p>
          <a:pPr algn="ctr"/>
          <a:endParaRPr lang="en-US"/>
        </a:p>
      </dgm:t>
    </dgm:pt>
    <dgm:pt modelId="{069B03E2-297D-4E5D-A1D0-008ECD31FFB6}" type="pres">
      <dgm:prSet presAssocID="{64580C46-B468-4568-A6E5-476BFC0FA1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E64C08-657D-48CA-B838-62260FCB503D}" type="pres">
      <dgm:prSet presAssocID="{CE6131B6-82D8-4512-A09D-E18CD0DB98F9}" presName="parentText" presStyleLbl="node1" presStyleIdx="0" presStyleCnt="1" custLinFactNeighborX="-2128" custLinFactNeighborY="1220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2973C7-01C6-46AD-90F8-8B768D72C495}" type="presOf" srcId="{CE6131B6-82D8-4512-A09D-E18CD0DB98F9}" destId="{43E64C08-657D-48CA-B838-62260FCB503D}" srcOrd="0" destOrd="0" presId="urn:microsoft.com/office/officeart/2005/8/layout/vList2"/>
    <dgm:cxn modelId="{C5D6CFC5-CB13-456F-9100-400EC6D07A4B}" type="presOf" srcId="{64580C46-B468-4568-A6E5-476BFC0FA142}" destId="{069B03E2-297D-4E5D-A1D0-008ECD31FFB6}" srcOrd="0" destOrd="0" presId="urn:microsoft.com/office/officeart/2005/8/layout/vList2"/>
    <dgm:cxn modelId="{D8C7041B-AFA0-4B50-8282-DCDB3F003DF3}" srcId="{64580C46-B468-4568-A6E5-476BFC0FA142}" destId="{CE6131B6-82D8-4512-A09D-E18CD0DB98F9}" srcOrd="0" destOrd="0" parTransId="{AA977C85-7925-46C9-B9D6-702C1404BCEF}" sibTransId="{516C519D-0F6F-46D3-A007-39D473B9091E}"/>
    <dgm:cxn modelId="{6D060842-9BFC-4298-947C-D6308E1C3F09}" type="presParOf" srcId="{069B03E2-297D-4E5D-A1D0-008ECD31FFB6}" destId="{43E64C08-657D-48CA-B838-62260FCB503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C8D13D1-C9EF-47BD-88F5-FB845B5F216B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52B778F1-F1C2-461D-BFAC-9EF5134E22F1}">
      <dgm:prSet custT="1"/>
      <dgm:spPr/>
      <dgm:t>
        <a:bodyPr/>
        <a:lstStyle/>
        <a:p>
          <a:pPr algn="ctr" rtl="0"/>
          <a:r>
            <a:rPr lang="en-US" sz="3600" dirty="0" smtClean="0"/>
            <a:t>Paragraphs are single spaced, double spacing is used between paragraphs</a:t>
          </a:r>
          <a:endParaRPr lang="en-US" sz="3600" dirty="0"/>
        </a:p>
      </dgm:t>
    </dgm:pt>
    <dgm:pt modelId="{F60B0B5F-C566-4644-9ADA-C46E1B64C110}" type="parTrans" cxnId="{08EF3FAA-0F2A-4943-98ED-FDC44624A64D}">
      <dgm:prSet/>
      <dgm:spPr/>
      <dgm:t>
        <a:bodyPr/>
        <a:lstStyle/>
        <a:p>
          <a:pPr algn="ctr"/>
          <a:endParaRPr lang="en-US"/>
        </a:p>
      </dgm:t>
    </dgm:pt>
    <dgm:pt modelId="{0BF8AEFE-7798-4383-8812-3C841EC705CA}" type="sibTrans" cxnId="{08EF3FAA-0F2A-4943-98ED-FDC44624A64D}">
      <dgm:prSet/>
      <dgm:spPr/>
      <dgm:t>
        <a:bodyPr/>
        <a:lstStyle/>
        <a:p>
          <a:pPr algn="ctr"/>
          <a:endParaRPr lang="en-US"/>
        </a:p>
      </dgm:t>
    </dgm:pt>
    <dgm:pt modelId="{665F8FD7-2F58-43A7-AB36-51B888B62813}" type="pres">
      <dgm:prSet presAssocID="{5C8D13D1-C9EF-47BD-88F5-FB845B5F216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E80613-6144-4F0C-A4B9-EC2C719C9706}" type="pres">
      <dgm:prSet presAssocID="{52B778F1-F1C2-461D-BFAC-9EF5134E22F1}" presName="parentText" presStyleLbl="node1" presStyleIdx="0" presStyleCnt="1" custLinFactX="39130" custLinFactNeighborX="100000" custLinFactNeighborY="805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46B515-4ECB-457B-872D-2422CE70B295}" type="presOf" srcId="{5C8D13D1-C9EF-47BD-88F5-FB845B5F216B}" destId="{665F8FD7-2F58-43A7-AB36-51B888B62813}" srcOrd="0" destOrd="0" presId="urn:microsoft.com/office/officeart/2005/8/layout/vList2"/>
    <dgm:cxn modelId="{4549AD52-2529-4027-B482-01DD91B923E4}" type="presOf" srcId="{52B778F1-F1C2-461D-BFAC-9EF5134E22F1}" destId="{D8E80613-6144-4F0C-A4B9-EC2C719C9706}" srcOrd="0" destOrd="0" presId="urn:microsoft.com/office/officeart/2005/8/layout/vList2"/>
    <dgm:cxn modelId="{08EF3FAA-0F2A-4943-98ED-FDC44624A64D}" srcId="{5C8D13D1-C9EF-47BD-88F5-FB845B5F216B}" destId="{52B778F1-F1C2-461D-BFAC-9EF5134E22F1}" srcOrd="0" destOrd="0" parTransId="{F60B0B5F-C566-4644-9ADA-C46E1B64C110}" sibTransId="{0BF8AEFE-7798-4383-8812-3C841EC705CA}"/>
    <dgm:cxn modelId="{82EBD184-B4CB-46ED-A4AF-27B9337D3B00}" type="presParOf" srcId="{665F8FD7-2F58-43A7-AB36-51B888B62813}" destId="{D8E80613-6144-4F0C-A4B9-EC2C719C970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D8D8CC26-E7BB-4A5B-AEF2-380FD886C18B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CDAF6D98-5CA2-436F-B5B5-AD2D2EEA7FA3}">
      <dgm:prSet/>
      <dgm:spPr/>
      <dgm:t>
        <a:bodyPr/>
        <a:lstStyle/>
        <a:p>
          <a:pPr algn="ctr" rtl="0"/>
          <a:r>
            <a:rPr lang="en-US" smtClean="0"/>
            <a:t>Signature Block</a:t>
          </a:r>
          <a:endParaRPr lang="en-US"/>
        </a:p>
      </dgm:t>
    </dgm:pt>
    <dgm:pt modelId="{1E9A6943-5927-4E4E-97FF-AFCAD250E889}" type="parTrans" cxnId="{5D175E0C-61C8-428B-AA94-00373B906C8B}">
      <dgm:prSet/>
      <dgm:spPr/>
      <dgm:t>
        <a:bodyPr/>
        <a:lstStyle/>
        <a:p>
          <a:endParaRPr lang="en-US"/>
        </a:p>
      </dgm:t>
    </dgm:pt>
    <dgm:pt modelId="{E60359D1-4EB3-40E1-B38E-6D68204650CB}" type="sibTrans" cxnId="{5D175E0C-61C8-428B-AA94-00373B906C8B}">
      <dgm:prSet/>
      <dgm:spPr/>
      <dgm:t>
        <a:bodyPr/>
        <a:lstStyle/>
        <a:p>
          <a:endParaRPr lang="en-US"/>
        </a:p>
      </dgm:t>
    </dgm:pt>
    <dgm:pt modelId="{24BD8B16-B090-4A1B-ACAD-06E1F9D6F64A}" type="pres">
      <dgm:prSet presAssocID="{D8D8CC26-E7BB-4A5B-AEF2-380FD886C18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79131F-BD2D-4C20-8BDC-D3DEAA11E5D6}" type="pres">
      <dgm:prSet presAssocID="{CDAF6D98-5CA2-436F-B5B5-AD2D2EEA7FA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175E0C-61C8-428B-AA94-00373B906C8B}" srcId="{D8D8CC26-E7BB-4A5B-AEF2-380FD886C18B}" destId="{CDAF6D98-5CA2-436F-B5B5-AD2D2EEA7FA3}" srcOrd="0" destOrd="0" parTransId="{1E9A6943-5927-4E4E-97FF-AFCAD250E889}" sibTransId="{E60359D1-4EB3-40E1-B38E-6D68204650CB}"/>
    <dgm:cxn modelId="{F428098B-6491-4411-8F13-6F771B1CB1A8}" type="presOf" srcId="{CDAF6D98-5CA2-436F-B5B5-AD2D2EEA7FA3}" destId="{6679131F-BD2D-4C20-8BDC-D3DEAA11E5D6}" srcOrd="0" destOrd="0" presId="urn:microsoft.com/office/officeart/2005/8/layout/vList2"/>
    <dgm:cxn modelId="{A6784CA2-B034-40F2-BBD5-950B4F9AFFDE}" type="presOf" srcId="{D8D8CC26-E7BB-4A5B-AEF2-380FD886C18B}" destId="{24BD8B16-B090-4A1B-ACAD-06E1F9D6F64A}" srcOrd="0" destOrd="0" presId="urn:microsoft.com/office/officeart/2005/8/layout/vList2"/>
    <dgm:cxn modelId="{E0D6870D-B538-4D0F-A9CE-ADCCD73A52F9}" type="presParOf" srcId="{24BD8B16-B090-4A1B-ACAD-06E1F9D6F64A}" destId="{6679131F-BD2D-4C20-8BDC-D3DEAA11E5D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FCBFC69C-7EEE-462A-8C6B-2A26C869FEC2}" type="doc">
      <dgm:prSet loTypeId="urn:microsoft.com/office/officeart/2005/8/layout/hList1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60FCD3FB-3EC5-4687-A332-5273A46F5ED3}">
      <dgm:prSet/>
      <dgm:spPr/>
      <dgm:t>
        <a:bodyPr/>
        <a:lstStyle/>
        <a:p>
          <a:pPr rtl="0"/>
          <a:r>
            <a:rPr lang="en-US" dirty="0" smtClean="0"/>
            <a:t>The signature block is used to close the letter and contains two parts:</a:t>
          </a:r>
          <a:endParaRPr lang="en-US" dirty="0"/>
        </a:p>
      </dgm:t>
    </dgm:pt>
    <dgm:pt modelId="{FF13BF0F-4481-4046-AD52-E6BEA248EB8F}" type="parTrans" cxnId="{A6F6D7D9-CF28-4227-BA42-F205DD9EA6CF}">
      <dgm:prSet/>
      <dgm:spPr/>
      <dgm:t>
        <a:bodyPr/>
        <a:lstStyle/>
        <a:p>
          <a:endParaRPr lang="en-US"/>
        </a:p>
      </dgm:t>
    </dgm:pt>
    <dgm:pt modelId="{D1CE3338-E3D9-4080-900B-DF578D92BD7E}" type="sibTrans" cxnId="{A6F6D7D9-CF28-4227-BA42-F205DD9EA6CF}">
      <dgm:prSet/>
      <dgm:spPr/>
      <dgm:t>
        <a:bodyPr/>
        <a:lstStyle/>
        <a:p>
          <a:endParaRPr lang="en-US"/>
        </a:p>
      </dgm:t>
    </dgm:pt>
    <dgm:pt modelId="{94069563-B14A-4127-995A-6212DF330885}">
      <dgm:prSet/>
      <dgm:spPr/>
      <dgm:t>
        <a:bodyPr/>
        <a:lstStyle/>
        <a:p>
          <a:pPr rtl="0"/>
          <a:r>
            <a:rPr lang="en-US" smtClean="0"/>
            <a:t>The complimentary close</a:t>
          </a:r>
          <a:endParaRPr lang="en-US"/>
        </a:p>
      </dgm:t>
    </dgm:pt>
    <dgm:pt modelId="{C656EFB2-98F9-48CE-B8BF-42F76C29131B}" type="parTrans" cxnId="{1A0375F9-C627-4A2B-B26B-1D5455D5E291}">
      <dgm:prSet/>
      <dgm:spPr/>
      <dgm:t>
        <a:bodyPr/>
        <a:lstStyle/>
        <a:p>
          <a:endParaRPr lang="en-US"/>
        </a:p>
      </dgm:t>
    </dgm:pt>
    <dgm:pt modelId="{64B5CE0B-6B35-4A22-9D9B-6469634EBD8F}" type="sibTrans" cxnId="{1A0375F9-C627-4A2B-B26B-1D5455D5E291}">
      <dgm:prSet/>
      <dgm:spPr/>
      <dgm:t>
        <a:bodyPr/>
        <a:lstStyle/>
        <a:p>
          <a:endParaRPr lang="en-US"/>
        </a:p>
      </dgm:t>
    </dgm:pt>
    <dgm:pt modelId="{791E7780-3084-4CA9-95C5-1EC6AD6A8009}">
      <dgm:prSet/>
      <dgm:spPr/>
      <dgm:t>
        <a:bodyPr/>
        <a:lstStyle/>
        <a:p>
          <a:pPr rtl="0"/>
          <a:r>
            <a:rPr lang="en-US" smtClean="0"/>
            <a:t>The writer’s name</a:t>
          </a:r>
          <a:endParaRPr lang="en-US"/>
        </a:p>
      </dgm:t>
    </dgm:pt>
    <dgm:pt modelId="{0C695FAE-5816-4F39-97A9-C4AA8F0A5D58}" type="parTrans" cxnId="{7917D819-A612-4DB5-A68C-8086F38AB1C9}">
      <dgm:prSet/>
      <dgm:spPr/>
      <dgm:t>
        <a:bodyPr/>
        <a:lstStyle/>
        <a:p>
          <a:endParaRPr lang="en-US"/>
        </a:p>
      </dgm:t>
    </dgm:pt>
    <dgm:pt modelId="{36DF2312-A290-49AF-971F-E959FCA2D8C1}" type="sibTrans" cxnId="{7917D819-A612-4DB5-A68C-8086F38AB1C9}">
      <dgm:prSet/>
      <dgm:spPr/>
      <dgm:t>
        <a:bodyPr/>
        <a:lstStyle/>
        <a:p>
          <a:endParaRPr lang="en-US"/>
        </a:p>
      </dgm:t>
    </dgm:pt>
    <dgm:pt modelId="{44F5F7AD-F2BA-4310-8D79-7C2E53513FBF}" type="pres">
      <dgm:prSet presAssocID="{FCBFC69C-7EEE-462A-8C6B-2A26C869FEC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986D79-F856-41EB-A1EA-89255D063461}" type="pres">
      <dgm:prSet presAssocID="{60FCD3FB-3EC5-4687-A332-5273A46F5ED3}" presName="composite" presStyleCnt="0"/>
      <dgm:spPr/>
    </dgm:pt>
    <dgm:pt modelId="{BECD8D8C-DDB8-4D06-8F90-D110D4A60A8F}" type="pres">
      <dgm:prSet presAssocID="{60FCD3FB-3EC5-4687-A332-5273A46F5ED3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F395D3-14CB-43EA-B464-A3778995BEB3}" type="pres">
      <dgm:prSet presAssocID="{60FCD3FB-3EC5-4687-A332-5273A46F5ED3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0375F9-C627-4A2B-B26B-1D5455D5E291}" srcId="{60FCD3FB-3EC5-4687-A332-5273A46F5ED3}" destId="{94069563-B14A-4127-995A-6212DF330885}" srcOrd="0" destOrd="0" parTransId="{C656EFB2-98F9-48CE-B8BF-42F76C29131B}" sibTransId="{64B5CE0B-6B35-4A22-9D9B-6469634EBD8F}"/>
    <dgm:cxn modelId="{A13811FE-F760-4B57-9550-6935750ED1AD}" type="presOf" srcId="{791E7780-3084-4CA9-95C5-1EC6AD6A8009}" destId="{A8F395D3-14CB-43EA-B464-A3778995BEB3}" srcOrd="0" destOrd="1" presId="urn:microsoft.com/office/officeart/2005/8/layout/hList1"/>
    <dgm:cxn modelId="{D4BCADAD-B6B9-4409-AA94-12671641C5F9}" type="presOf" srcId="{94069563-B14A-4127-995A-6212DF330885}" destId="{A8F395D3-14CB-43EA-B464-A3778995BEB3}" srcOrd="0" destOrd="0" presId="urn:microsoft.com/office/officeart/2005/8/layout/hList1"/>
    <dgm:cxn modelId="{EF58C2CE-774E-4D00-89BB-2539B2182B1B}" type="presOf" srcId="{FCBFC69C-7EEE-462A-8C6B-2A26C869FEC2}" destId="{44F5F7AD-F2BA-4310-8D79-7C2E53513FBF}" srcOrd="0" destOrd="0" presId="urn:microsoft.com/office/officeart/2005/8/layout/hList1"/>
    <dgm:cxn modelId="{A6F6D7D9-CF28-4227-BA42-F205DD9EA6CF}" srcId="{FCBFC69C-7EEE-462A-8C6B-2A26C869FEC2}" destId="{60FCD3FB-3EC5-4687-A332-5273A46F5ED3}" srcOrd="0" destOrd="0" parTransId="{FF13BF0F-4481-4046-AD52-E6BEA248EB8F}" sibTransId="{D1CE3338-E3D9-4080-900B-DF578D92BD7E}"/>
    <dgm:cxn modelId="{7917D819-A612-4DB5-A68C-8086F38AB1C9}" srcId="{60FCD3FB-3EC5-4687-A332-5273A46F5ED3}" destId="{791E7780-3084-4CA9-95C5-1EC6AD6A8009}" srcOrd="1" destOrd="0" parTransId="{0C695FAE-5816-4F39-97A9-C4AA8F0A5D58}" sibTransId="{36DF2312-A290-49AF-971F-E959FCA2D8C1}"/>
    <dgm:cxn modelId="{7EFBD7C6-9E5E-41B4-8069-0A05A91D2028}" type="presOf" srcId="{60FCD3FB-3EC5-4687-A332-5273A46F5ED3}" destId="{BECD8D8C-DDB8-4D06-8F90-D110D4A60A8F}" srcOrd="0" destOrd="0" presId="urn:microsoft.com/office/officeart/2005/8/layout/hList1"/>
    <dgm:cxn modelId="{419FEB11-5959-4CA8-BBAA-DA5422744E77}" type="presParOf" srcId="{44F5F7AD-F2BA-4310-8D79-7C2E53513FBF}" destId="{8D986D79-F856-41EB-A1EA-89255D063461}" srcOrd="0" destOrd="0" presId="urn:microsoft.com/office/officeart/2005/8/layout/hList1"/>
    <dgm:cxn modelId="{C40ECA4C-C414-4385-AF83-FF68B1614539}" type="presParOf" srcId="{8D986D79-F856-41EB-A1EA-89255D063461}" destId="{BECD8D8C-DDB8-4D06-8F90-D110D4A60A8F}" srcOrd="0" destOrd="0" presId="urn:microsoft.com/office/officeart/2005/8/layout/hList1"/>
    <dgm:cxn modelId="{E3920D78-E62E-46E9-AEF1-AF9324D43715}" type="presParOf" srcId="{8D986D79-F856-41EB-A1EA-89255D063461}" destId="{A8F395D3-14CB-43EA-B464-A3778995BEB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3DE7E172-F589-4EBD-BEAB-5315DA96BE27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D96E86F0-4A21-4E56-BE97-67999D8C5B8A}">
      <dgm:prSet/>
      <dgm:spPr/>
      <dgm:t>
        <a:bodyPr/>
        <a:lstStyle/>
        <a:p>
          <a:pPr algn="ctr" rtl="0"/>
          <a:r>
            <a:rPr lang="en-US" smtClean="0"/>
            <a:t>Signature Block—Complimentary Close</a:t>
          </a:r>
          <a:endParaRPr lang="en-US"/>
        </a:p>
      </dgm:t>
    </dgm:pt>
    <dgm:pt modelId="{60730CB1-4607-4FBC-9874-DCB835A46E36}" type="parTrans" cxnId="{F4B92A72-E266-4B36-BA67-6EE86D4AD14D}">
      <dgm:prSet/>
      <dgm:spPr/>
      <dgm:t>
        <a:bodyPr/>
        <a:lstStyle/>
        <a:p>
          <a:endParaRPr lang="en-US"/>
        </a:p>
      </dgm:t>
    </dgm:pt>
    <dgm:pt modelId="{9FDE712E-29C9-428A-96DA-B92098A1F534}" type="sibTrans" cxnId="{F4B92A72-E266-4B36-BA67-6EE86D4AD14D}">
      <dgm:prSet/>
      <dgm:spPr/>
      <dgm:t>
        <a:bodyPr/>
        <a:lstStyle/>
        <a:p>
          <a:endParaRPr lang="en-US"/>
        </a:p>
      </dgm:t>
    </dgm:pt>
    <dgm:pt modelId="{17187BF8-42E1-4621-B11E-F9635429A486}" type="pres">
      <dgm:prSet presAssocID="{3DE7E172-F589-4EBD-BEAB-5315DA96BE2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31D2F6-4F43-485E-A941-6C6A8246F773}" type="pres">
      <dgm:prSet presAssocID="{D96E86F0-4A21-4E56-BE97-67999D8C5B8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B92A72-E266-4B36-BA67-6EE86D4AD14D}" srcId="{3DE7E172-F589-4EBD-BEAB-5315DA96BE27}" destId="{D96E86F0-4A21-4E56-BE97-67999D8C5B8A}" srcOrd="0" destOrd="0" parTransId="{60730CB1-4607-4FBC-9874-DCB835A46E36}" sibTransId="{9FDE712E-29C9-428A-96DA-B92098A1F534}"/>
    <dgm:cxn modelId="{506F00DB-9065-4DA8-93B5-FD91EB9EDB90}" type="presOf" srcId="{D96E86F0-4A21-4E56-BE97-67999D8C5B8A}" destId="{6331D2F6-4F43-485E-A941-6C6A8246F773}" srcOrd="0" destOrd="0" presId="urn:microsoft.com/office/officeart/2005/8/layout/vList2"/>
    <dgm:cxn modelId="{693F5991-9BA8-4879-A6D5-0546AF1F658C}" type="presOf" srcId="{3DE7E172-F589-4EBD-BEAB-5315DA96BE27}" destId="{17187BF8-42E1-4621-B11E-F9635429A486}" srcOrd="0" destOrd="0" presId="urn:microsoft.com/office/officeart/2005/8/layout/vList2"/>
    <dgm:cxn modelId="{864F2178-CDEE-4394-8E15-0DA92425FBC5}" type="presParOf" srcId="{17187BF8-42E1-4621-B11E-F9635429A486}" destId="{6331D2F6-4F43-485E-A941-6C6A8246F77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30502874-6EEC-4433-9099-B0CC0C6D17D9}" type="doc">
      <dgm:prSet loTypeId="urn:microsoft.com/office/officeart/2005/8/layout/hList1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D6ECBEF3-0A20-47DB-8ADE-E1BFAF9AF9E8}">
      <dgm:prSet/>
      <dgm:spPr/>
      <dgm:t>
        <a:bodyPr/>
        <a:lstStyle/>
        <a:p>
          <a:pPr rtl="0"/>
          <a:r>
            <a:rPr lang="en-US" dirty="0" smtClean="0"/>
            <a:t>The complimentary close should be formal.  Examples include:</a:t>
          </a:r>
          <a:endParaRPr lang="en-US" dirty="0"/>
        </a:p>
      </dgm:t>
    </dgm:pt>
    <dgm:pt modelId="{05FAE1FE-6DA7-48AB-94E9-572AF273B327}" type="parTrans" cxnId="{7A7D1E9C-C3AE-4CF6-897B-BC9726CD4CDF}">
      <dgm:prSet/>
      <dgm:spPr/>
      <dgm:t>
        <a:bodyPr/>
        <a:lstStyle/>
        <a:p>
          <a:endParaRPr lang="en-US"/>
        </a:p>
      </dgm:t>
    </dgm:pt>
    <dgm:pt modelId="{5D2EC0DA-7426-433D-BA4E-FB38BD872BC0}" type="sibTrans" cxnId="{7A7D1E9C-C3AE-4CF6-897B-BC9726CD4CDF}">
      <dgm:prSet/>
      <dgm:spPr/>
      <dgm:t>
        <a:bodyPr/>
        <a:lstStyle/>
        <a:p>
          <a:endParaRPr lang="en-US"/>
        </a:p>
      </dgm:t>
    </dgm:pt>
    <dgm:pt modelId="{BB6B928D-338F-4934-BD16-88AFF0C5345E}">
      <dgm:prSet/>
      <dgm:spPr/>
      <dgm:t>
        <a:bodyPr/>
        <a:lstStyle/>
        <a:p>
          <a:pPr rtl="0"/>
          <a:r>
            <a:rPr lang="en-US" dirty="0" smtClean="0"/>
            <a:t>Cordially yours</a:t>
          </a:r>
          <a:endParaRPr lang="en-US" dirty="0"/>
        </a:p>
      </dgm:t>
    </dgm:pt>
    <dgm:pt modelId="{A4996636-5D45-49C0-8765-72ACF57D017E}" type="parTrans" cxnId="{3D687443-3D42-4D38-8CD4-E408978BBBD0}">
      <dgm:prSet/>
      <dgm:spPr/>
      <dgm:t>
        <a:bodyPr/>
        <a:lstStyle/>
        <a:p>
          <a:endParaRPr lang="en-US"/>
        </a:p>
      </dgm:t>
    </dgm:pt>
    <dgm:pt modelId="{39170612-B731-4D98-A3CC-D1C8E76F19B1}" type="sibTrans" cxnId="{3D687443-3D42-4D38-8CD4-E408978BBBD0}">
      <dgm:prSet/>
      <dgm:spPr/>
      <dgm:t>
        <a:bodyPr/>
        <a:lstStyle/>
        <a:p>
          <a:endParaRPr lang="en-US"/>
        </a:p>
      </dgm:t>
    </dgm:pt>
    <dgm:pt modelId="{B4238CA6-73FA-4D79-BB79-59B866B48581}">
      <dgm:prSet/>
      <dgm:spPr/>
      <dgm:t>
        <a:bodyPr/>
        <a:lstStyle/>
        <a:p>
          <a:pPr rtl="0"/>
          <a:r>
            <a:rPr lang="en-US" smtClean="0"/>
            <a:t>Sincerely</a:t>
          </a:r>
          <a:endParaRPr lang="en-US"/>
        </a:p>
      </dgm:t>
    </dgm:pt>
    <dgm:pt modelId="{F08A6910-1208-441C-A387-A1A50C727FE4}" type="parTrans" cxnId="{3220D156-7DB2-4C1F-9D51-C4E6431D1C48}">
      <dgm:prSet/>
      <dgm:spPr/>
      <dgm:t>
        <a:bodyPr/>
        <a:lstStyle/>
        <a:p>
          <a:endParaRPr lang="en-US"/>
        </a:p>
      </dgm:t>
    </dgm:pt>
    <dgm:pt modelId="{93E8E08B-C34F-4718-B6EA-190A04281074}" type="sibTrans" cxnId="{3220D156-7DB2-4C1F-9D51-C4E6431D1C48}">
      <dgm:prSet/>
      <dgm:spPr/>
      <dgm:t>
        <a:bodyPr/>
        <a:lstStyle/>
        <a:p>
          <a:endParaRPr lang="en-US"/>
        </a:p>
      </dgm:t>
    </dgm:pt>
    <dgm:pt modelId="{C4747026-BE22-48D2-8ABD-DE6A96F890C0}" type="pres">
      <dgm:prSet presAssocID="{30502874-6EEC-4433-9099-B0CC0C6D17D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425201-6CB6-417F-AA56-DBE0B0C607A3}" type="pres">
      <dgm:prSet presAssocID="{D6ECBEF3-0A20-47DB-8ADE-E1BFAF9AF9E8}" presName="composite" presStyleCnt="0"/>
      <dgm:spPr/>
    </dgm:pt>
    <dgm:pt modelId="{EFB92F0C-0502-4008-B121-CC6821603989}" type="pres">
      <dgm:prSet presAssocID="{D6ECBEF3-0A20-47DB-8ADE-E1BFAF9AF9E8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11B851-DC23-4101-A055-3E0B76D652A2}" type="pres">
      <dgm:prSet presAssocID="{D6ECBEF3-0A20-47DB-8ADE-E1BFAF9AF9E8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20D156-7DB2-4C1F-9D51-C4E6431D1C48}" srcId="{D6ECBEF3-0A20-47DB-8ADE-E1BFAF9AF9E8}" destId="{B4238CA6-73FA-4D79-BB79-59B866B48581}" srcOrd="1" destOrd="0" parTransId="{F08A6910-1208-441C-A387-A1A50C727FE4}" sibTransId="{93E8E08B-C34F-4718-B6EA-190A04281074}"/>
    <dgm:cxn modelId="{3D687443-3D42-4D38-8CD4-E408978BBBD0}" srcId="{D6ECBEF3-0A20-47DB-8ADE-E1BFAF9AF9E8}" destId="{BB6B928D-338F-4934-BD16-88AFF0C5345E}" srcOrd="0" destOrd="0" parTransId="{A4996636-5D45-49C0-8765-72ACF57D017E}" sibTransId="{39170612-B731-4D98-A3CC-D1C8E76F19B1}"/>
    <dgm:cxn modelId="{7A7D1E9C-C3AE-4CF6-897B-BC9726CD4CDF}" srcId="{30502874-6EEC-4433-9099-B0CC0C6D17D9}" destId="{D6ECBEF3-0A20-47DB-8ADE-E1BFAF9AF9E8}" srcOrd="0" destOrd="0" parTransId="{05FAE1FE-6DA7-48AB-94E9-572AF273B327}" sibTransId="{5D2EC0DA-7426-433D-BA4E-FB38BD872BC0}"/>
    <dgm:cxn modelId="{A15D04E3-F39B-435D-B607-2123CE9B90C3}" type="presOf" srcId="{30502874-6EEC-4433-9099-B0CC0C6D17D9}" destId="{C4747026-BE22-48D2-8ABD-DE6A96F890C0}" srcOrd="0" destOrd="0" presId="urn:microsoft.com/office/officeart/2005/8/layout/hList1"/>
    <dgm:cxn modelId="{213AA437-FA8F-4EA0-99EE-82378B07CF7D}" type="presOf" srcId="{B4238CA6-73FA-4D79-BB79-59B866B48581}" destId="{A111B851-DC23-4101-A055-3E0B76D652A2}" srcOrd="0" destOrd="1" presId="urn:microsoft.com/office/officeart/2005/8/layout/hList1"/>
    <dgm:cxn modelId="{351B4514-2B84-42E3-A03D-0522AE67B46B}" type="presOf" srcId="{D6ECBEF3-0A20-47DB-8ADE-E1BFAF9AF9E8}" destId="{EFB92F0C-0502-4008-B121-CC6821603989}" srcOrd="0" destOrd="0" presId="urn:microsoft.com/office/officeart/2005/8/layout/hList1"/>
    <dgm:cxn modelId="{FC632434-D1A6-4929-9D7C-5B7A17B63F23}" type="presOf" srcId="{BB6B928D-338F-4934-BD16-88AFF0C5345E}" destId="{A111B851-DC23-4101-A055-3E0B76D652A2}" srcOrd="0" destOrd="0" presId="urn:microsoft.com/office/officeart/2005/8/layout/hList1"/>
    <dgm:cxn modelId="{89E7465B-F10F-44E0-AB82-CAB78A0B3113}" type="presParOf" srcId="{C4747026-BE22-48D2-8ABD-DE6A96F890C0}" destId="{36425201-6CB6-417F-AA56-DBE0B0C607A3}" srcOrd="0" destOrd="0" presId="urn:microsoft.com/office/officeart/2005/8/layout/hList1"/>
    <dgm:cxn modelId="{CC6C7C6E-FBD7-40A7-A524-6AC41B6DD0C2}" type="presParOf" srcId="{36425201-6CB6-417F-AA56-DBE0B0C607A3}" destId="{EFB92F0C-0502-4008-B121-CC6821603989}" srcOrd="0" destOrd="0" presId="urn:microsoft.com/office/officeart/2005/8/layout/hList1"/>
    <dgm:cxn modelId="{2F8FB4C7-9E29-4FFF-A332-9D340BB5DDB1}" type="presParOf" srcId="{36425201-6CB6-417F-AA56-DBE0B0C607A3}" destId="{A111B851-DC23-4101-A055-3E0B76D652A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F92AFB7A-CC78-441B-98A8-6A11801B6593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3745F1C-0623-4FEC-A65F-937174BCF702}">
      <dgm:prSet/>
      <dgm:spPr/>
      <dgm:t>
        <a:bodyPr/>
        <a:lstStyle/>
        <a:p>
          <a:pPr algn="ctr" rtl="0"/>
          <a:r>
            <a:rPr lang="en-US" dirty="0" smtClean="0"/>
            <a:t>Quadruple space after the complimentary close</a:t>
          </a:r>
          <a:endParaRPr lang="en-US" dirty="0"/>
        </a:p>
      </dgm:t>
    </dgm:pt>
    <dgm:pt modelId="{A68398C8-BED1-4BF0-9EC3-DBCCF1B09A95}" type="parTrans" cxnId="{0C881D74-7955-4122-9550-86A326A651EB}">
      <dgm:prSet/>
      <dgm:spPr/>
      <dgm:t>
        <a:bodyPr/>
        <a:lstStyle/>
        <a:p>
          <a:endParaRPr lang="en-US"/>
        </a:p>
      </dgm:t>
    </dgm:pt>
    <dgm:pt modelId="{F43FCDE0-E8F9-40BA-B902-EE50EF99A4B8}" type="sibTrans" cxnId="{0C881D74-7955-4122-9550-86A326A651EB}">
      <dgm:prSet/>
      <dgm:spPr/>
      <dgm:t>
        <a:bodyPr/>
        <a:lstStyle/>
        <a:p>
          <a:endParaRPr lang="en-US"/>
        </a:p>
      </dgm:t>
    </dgm:pt>
    <dgm:pt modelId="{4A90E159-81C6-4432-B5C8-9AAFCB6F9069}" type="pres">
      <dgm:prSet presAssocID="{F92AFB7A-CC78-441B-98A8-6A11801B65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0B69E4-3ED2-473F-BB74-BB31B4D49D76}" type="pres">
      <dgm:prSet presAssocID="{53745F1C-0623-4FEC-A65F-937174BCF702}" presName="parentText" presStyleLbl="node1" presStyleIdx="0" presStyleCnt="1" custScaleY="10265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1CB19C-5D54-416D-9A8B-95EEA91F0B1D}" type="presOf" srcId="{F92AFB7A-CC78-441B-98A8-6A11801B6593}" destId="{4A90E159-81C6-4432-B5C8-9AAFCB6F9069}" srcOrd="0" destOrd="0" presId="urn:microsoft.com/office/officeart/2005/8/layout/vList2"/>
    <dgm:cxn modelId="{D2ED979B-95DA-40CE-8BB7-24F0213646AB}" type="presOf" srcId="{53745F1C-0623-4FEC-A65F-937174BCF702}" destId="{BB0B69E4-3ED2-473F-BB74-BB31B4D49D76}" srcOrd="0" destOrd="0" presId="urn:microsoft.com/office/officeart/2005/8/layout/vList2"/>
    <dgm:cxn modelId="{0C881D74-7955-4122-9550-86A326A651EB}" srcId="{F92AFB7A-CC78-441B-98A8-6A11801B6593}" destId="{53745F1C-0623-4FEC-A65F-937174BCF702}" srcOrd="0" destOrd="0" parTransId="{A68398C8-BED1-4BF0-9EC3-DBCCF1B09A95}" sibTransId="{F43FCDE0-E8F9-40BA-B902-EE50EF99A4B8}"/>
    <dgm:cxn modelId="{B6ECB6BC-1A07-43D9-B166-E537B0BD9610}" type="presParOf" srcId="{4A90E159-81C6-4432-B5C8-9AAFCB6F9069}" destId="{BB0B69E4-3ED2-473F-BB74-BB31B4D49D7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84FE5F0F-2696-4806-B298-5D260E60248C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429BAAF-F219-4B71-8B83-E61C50DF3F58}">
      <dgm:prSet/>
      <dgm:spPr/>
      <dgm:t>
        <a:bodyPr/>
        <a:lstStyle/>
        <a:p>
          <a:pPr algn="ctr" rtl="0"/>
          <a:r>
            <a:rPr lang="en-US" dirty="0" smtClean="0"/>
            <a:t>Signature Block—Author’s Name</a:t>
          </a:r>
          <a:endParaRPr lang="en-US" dirty="0"/>
        </a:p>
      </dgm:t>
    </dgm:pt>
    <dgm:pt modelId="{A6A55256-31EE-4227-8F6F-AC16E405DA9B}" type="parTrans" cxnId="{C795B90B-B523-4896-A648-5F37A412FFA5}">
      <dgm:prSet/>
      <dgm:spPr/>
      <dgm:t>
        <a:bodyPr/>
        <a:lstStyle/>
        <a:p>
          <a:endParaRPr lang="en-US"/>
        </a:p>
      </dgm:t>
    </dgm:pt>
    <dgm:pt modelId="{78C8C4D3-E7DA-401A-8135-7A2ACB0EF654}" type="sibTrans" cxnId="{C795B90B-B523-4896-A648-5F37A412FFA5}">
      <dgm:prSet/>
      <dgm:spPr/>
      <dgm:t>
        <a:bodyPr/>
        <a:lstStyle/>
        <a:p>
          <a:endParaRPr lang="en-US"/>
        </a:p>
      </dgm:t>
    </dgm:pt>
    <dgm:pt modelId="{1593425B-E059-45C4-88B0-DA81CEAB4269}" type="pres">
      <dgm:prSet presAssocID="{84FE5F0F-2696-4806-B298-5D260E60248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211885-E85F-4894-84D7-AACDB45C0E37}" type="pres">
      <dgm:prSet presAssocID="{8429BAAF-F219-4B71-8B83-E61C50DF3F5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CF07E1-69D9-425D-856D-093E018861DF}" type="presOf" srcId="{8429BAAF-F219-4B71-8B83-E61C50DF3F58}" destId="{6F211885-E85F-4894-84D7-AACDB45C0E37}" srcOrd="0" destOrd="0" presId="urn:microsoft.com/office/officeart/2005/8/layout/vList2"/>
    <dgm:cxn modelId="{C795B90B-B523-4896-A648-5F37A412FFA5}" srcId="{84FE5F0F-2696-4806-B298-5D260E60248C}" destId="{8429BAAF-F219-4B71-8B83-E61C50DF3F58}" srcOrd="0" destOrd="0" parTransId="{A6A55256-31EE-4227-8F6F-AC16E405DA9B}" sibTransId="{78C8C4D3-E7DA-401A-8135-7A2ACB0EF654}"/>
    <dgm:cxn modelId="{E60C5486-8A1F-4F51-93E0-9F795998B4DA}" type="presOf" srcId="{84FE5F0F-2696-4806-B298-5D260E60248C}" destId="{1593425B-E059-45C4-88B0-DA81CEAB4269}" srcOrd="0" destOrd="0" presId="urn:microsoft.com/office/officeart/2005/8/layout/vList2"/>
    <dgm:cxn modelId="{7CDDAC21-7DDD-4525-AC89-32AC37D74575}" type="presParOf" srcId="{1593425B-E059-45C4-88B0-DA81CEAB4269}" destId="{6F211885-E85F-4894-84D7-AACDB45C0E3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41A9383B-F6D3-41D6-8BAB-71629CE35CE1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675BB6F-429D-4A21-9A11-4168AF31DD98}">
      <dgm:prSet/>
      <dgm:spPr/>
      <dgm:t>
        <a:bodyPr/>
        <a:lstStyle/>
        <a:p>
          <a:pPr algn="ctr" rtl="0"/>
          <a:r>
            <a:rPr lang="en-US" dirty="0" smtClean="0"/>
            <a:t>The name of the author is typed after the complimentary close</a:t>
          </a:r>
          <a:endParaRPr lang="en-US" dirty="0"/>
        </a:p>
      </dgm:t>
    </dgm:pt>
    <dgm:pt modelId="{0C3A58EE-2D53-4B0A-907F-3CCAEDA454F7}" type="parTrans" cxnId="{A72F95C5-D87A-4908-8D45-032CF2248BDD}">
      <dgm:prSet/>
      <dgm:spPr/>
      <dgm:t>
        <a:bodyPr/>
        <a:lstStyle/>
        <a:p>
          <a:pPr algn="ctr"/>
          <a:endParaRPr lang="en-US"/>
        </a:p>
      </dgm:t>
    </dgm:pt>
    <dgm:pt modelId="{0B0709A0-8726-40E9-BB1C-6BF689333C7E}" type="sibTrans" cxnId="{A72F95C5-D87A-4908-8D45-032CF2248BDD}">
      <dgm:prSet/>
      <dgm:spPr/>
      <dgm:t>
        <a:bodyPr/>
        <a:lstStyle/>
        <a:p>
          <a:pPr algn="ctr"/>
          <a:endParaRPr lang="en-US"/>
        </a:p>
      </dgm:t>
    </dgm:pt>
    <dgm:pt modelId="{26C75489-85D7-46F6-B838-20C6D4BFC7C2}" type="pres">
      <dgm:prSet presAssocID="{41A9383B-F6D3-41D6-8BAB-71629CE35C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397C82-794F-4C45-A1E1-690F610848B0}" type="pres">
      <dgm:prSet presAssocID="{7675BB6F-429D-4A21-9A11-4168AF31DD9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D5805E-7996-417C-A22A-A0C9F8156D46}" type="presOf" srcId="{7675BB6F-429D-4A21-9A11-4168AF31DD98}" destId="{7E397C82-794F-4C45-A1E1-690F610848B0}" srcOrd="0" destOrd="0" presId="urn:microsoft.com/office/officeart/2005/8/layout/vList2"/>
    <dgm:cxn modelId="{A72F95C5-D87A-4908-8D45-032CF2248BDD}" srcId="{41A9383B-F6D3-41D6-8BAB-71629CE35CE1}" destId="{7675BB6F-429D-4A21-9A11-4168AF31DD98}" srcOrd="0" destOrd="0" parTransId="{0C3A58EE-2D53-4B0A-907F-3CCAEDA454F7}" sibTransId="{0B0709A0-8726-40E9-BB1C-6BF689333C7E}"/>
    <dgm:cxn modelId="{8DE338D6-8325-4B0E-BC84-24978FCAEB9F}" type="presOf" srcId="{41A9383B-F6D3-41D6-8BAB-71629CE35CE1}" destId="{26C75489-85D7-46F6-B838-20C6D4BFC7C2}" srcOrd="0" destOrd="0" presId="urn:microsoft.com/office/officeart/2005/8/layout/vList2"/>
    <dgm:cxn modelId="{93499530-F679-40AF-AE1F-2AAAFC258FA3}" type="presParOf" srcId="{26C75489-85D7-46F6-B838-20C6D4BFC7C2}" destId="{7E397C82-794F-4C45-A1E1-690F610848B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FE8D91-5CC2-461F-A238-B6D2AF6A1568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C3E037AA-02F9-4D59-8D63-A2D5D04F0D2C}">
      <dgm:prSet/>
      <dgm:spPr/>
      <dgm:t>
        <a:bodyPr/>
        <a:lstStyle/>
        <a:p>
          <a:pPr algn="ctr" rtl="0"/>
          <a:r>
            <a:rPr lang="en-US" smtClean="0"/>
            <a:t>Objectives</a:t>
          </a:r>
          <a:endParaRPr lang="en-US"/>
        </a:p>
      </dgm:t>
    </dgm:pt>
    <dgm:pt modelId="{E34D7F0E-EA06-4716-8A1D-2B4F0CAEC39E}" type="parTrans" cxnId="{9E30178E-649A-4963-8C66-49EA4A5E30DF}">
      <dgm:prSet/>
      <dgm:spPr/>
      <dgm:t>
        <a:bodyPr/>
        <a:lstStyle/>
        <a:p>
          <a:endParaRPr lang="en-US"/>
        </a:p>
      </dgm:t>
    </dgm:pt>
    <dgm:pt modelId="{017671BD-08B9-4C06-9B98-59E833C410BF}" type="sibTrans" cxnId="{9E30178E-649A-4963-8C66-49EA4A5E30DF}">
      <dgm:prSet/>
      <dgm:spPr/>
      <dgm:t>
        <a:bodyPr/>
        <a:lstStyle/>
        <a:p>
          <a:endParaRPr lang="en-US"/>
        </a:p>
      </dgm:t>
    </dgm:pt>
    <dgm:pt modelId="{D577B7B8-BF5A-48E5-9293-1E61686CC121}" type="pres">
      <dgm:prSet presAssocID="{07FE8D91-5CC2-461F-A238-B6D2AF6A15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E2DA79-8706-47D9-8991-8F3556B94EE7}" type="pres">
      <dgm:prSet presAssocID="{C3E037AA-02F9-4D59-8D63-A2D5D04F0D2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07FA1C-A480-4C2F-93BC-E3AC3D2B1A3A}" type="presOf" srcId="{C3E037AA-02F9-4D59-8D63-A2D5D04F0D2C}" destId="{DCE2DA79-8706-47D9-8991-8F3556B94EE7}" srcOrd="0" destOrd="0" presId="urn:microsoft.com/office/officeart/2005/8/layout/vList2"/>
    <dgm:cxn modelId="{9E30178E-649A-4963-8C66-49EA4A5E30DF}" srcId="{07FE8D91-5CC2-461F-A238-B6D2AF6A1568}" destId="{C3E037AA-02F9-4D59-8D63-A2D5D04F0D2C}" srcOrd="0" destOrd="0" parTransId="{E34D7F0E-EA06-4716-8A1D-2B4F0CAEC39E}" sibTransId="{017671BD-08B9-4C06-9B98-59E833C410BF}"/>
    <dgm:cxn modelId="{02006C98-E6AA-4AF9-8BA2-D11B00BDC3A1}" type="presOf" srcId="{07FE8D91-5CC2-461F-A238-B6D2AF6A1568}" destId="{D577B7B8-BF5A-48E5-9293-1E61686CC121}" srcOrd="0" destOrd="0" presId="urn:microsoft.com/office/officeart/2005/8/layout/vList2"/>
    <dgm:cxn modelId="{F48BA410-73A6-4258-A3F3-443BC00F28F0}" type="presParOf" srcId="{D577B7B8-BF5A-48E5-9293-1E61686CC121}" destId="{DCE2DA79-8706-47D9-8991-8F3556B94EE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EF00AA96-0D25-4DDF-9498-0033E1B261B0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4F590E0-BD48-4192-A49C-EE606E38660B}">
      <dgm:prSet/>
      <dgm:spPr/>
      <dgm:t>
        <a:bodyPr/>
        <a:lstStyle/>
        <a:p>
          <a:pPr algn="ctr" rtl="0"/>
          <a:r>
            <a:rPr lang="en-US" dirty="0" smtClean="0"/>
            <a:t>Double space after the author’s name</a:t>
          </a:r>
          <a:endParaRPr lang="en-US" dirty="0"/>
        </a:p>
      </dgm:t>
    </dgm:pt>
    <dgm:pt modelId="{1ECBBBA6-39C6-427B-A45F-E050881F6814}" type="parTrans" cxnId="{920A9F1A-DB59-4288-985C-26129BAE13FC}">
      <dgm:prSet/>
      <dgm:spPr/>
      <dgm:t>
        <a:bodyPr/>
        <a:lstStyle/>
        <a:p>
          <a:pPr algn="ctr"/>
          <a:endParaRPr lang="en-US"/>
        </a:p>
      </dgm:t>
    </dgm:pt>
    <dgm:pt modelId="{64D704D3-7ACE-45B0-B7A5-C5726DC4A5A8}" type="sibTrans" cxnId="{920A9F1A-DB59-4288-985C-26129BAE13FC}">
      <dgm:prSet/>
      <dgm:spPr/>
      <dgm:t>
        <a:bodyPr/>
        <a:lstStyle/>
        <a:p>
          <a:pPr algn="ctr"/>
          <a:endParaRPr lang="en-US"/>
        </a:p>
      </dgm:t>
    </dgm:pt>
    <dgm:pt modelId="{0B1DA593-EF4B-49A9-8D67-B77EEDAB7663}" type="pres">
      <dgm:prSet presAssocID="{EF00AA96-0D25-4DDF-9498-0033E1B261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098ACD-2ECE-49A1-A1FB-F16B9107C3F7}" type="pres">
      <dgm:prSet presAssocID="{F4F590E0-BD48-4192-A49C-EE606E38660B}" presName="parentText" presStyleLbl="node1" presStyleIdx="0" presStyleCnt="1" custScaleY="10265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0A9F1A-DB59-4288-985C-26129BAE13FC}" srcId="{EF00AA96-0D25-4DDF-9498-0033E1B261B0}" destId="{F4F590E0-BD48-4192-A49C-EE606E38660B}" srcOrd="0" destOrd="0" parTransId="{1ECBBBA6-39C6-427B-A45F-E050881F6814}" sibTransId="{64D704D3-7ACE-45B0-B7A5-C5726DC4A5A8}"/>
    <dgm:cxn modelId="{09664A0B-CF4A-425C-BFDC-EB3D652DE42A}" type="presOf" srcId="{EF00AA96-0D25-4DDF-9498-0033E1B261B0}" destId="{0B1DA593-EF4B-49A9-8D67-B77EEDAB7663}" srcOrd="0" destOrd="0" presId="urn:microsoft.com/office/officeart/2005/8/layout/vList2"/>
    <dgm:cxn modelId="{E714D2C5-77B8-435B-9F52-B6F71671C5B6}" type="presOf" srcId="{F4F590E0-BD48-4192-A49C-EE606E38660B}" destId="{C8098ACD-2ECE-49A1-A1FB-F16B9107C3F7}" srcOrd="0" destOrd="0" presId="urn:microsoft.com/office/officeart/2005/8/layout/vList2"/>
    <dgm:cxn modelId="{7BCC110A-FB5F-4F2E-839C-CD776D182948}" type="presParOf" srcId="{0B1DA593-EF4B-49A9-8D67-B77EEDAB7663}" destId="{C8098ACD-2ECE-49A1-A1FB-F16B9107C3F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C524D2C0-93A9-4C39-9FCE-5173805E2692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2025923F-B0B9-4E7D-8382-F058D4406172}">
      <dgm:prSet/>
      <dgm:spPr/>
      <dgm:t>
        <a:bodyPr/>
        <a:lstStyle/>
        <a:p>
          <a:pPr algn="ctr" rtl="0"/>
          <a:r>
            <a:rPr lang="en-US" smtClean="0"/>
            <a:t>Typist’s Initials</a:t>
          </a:r>
          <a:endParaRPr lang="en-US"/>
        </a:p>
      </dgm:t>
    </dgm:pt>
    <dgm:pt modelId="{CD1C437B-29E8-4DAE-9DD6-B56DA71F1E34}" type="parTrans" cxnId="{CE9C5EE1-F425-4F9F-91CE-8671F5CDCC95}">
      <dgm:prSet/>
      <dgm:spPr/>
      <dgm:t>
        <a:bodyPr/>
        <a:lstStyle/>
        <a:p>
          <a:endParaRPr lang="en-US"/>
        </a:p>
      </dgm:t>
    </dgm:pt>
    <dgm:pt modelId="{C1982F25-C399-40B2-8706-C209F2F2D129}" type="sibTrans" cxnId="{CE9C5EE1-F425-4F9F-91CE-8671F5CDCC95}">
      <dgm:prSet/>
      <dgm:spPr/>
      <dgm:t>
        <a:bodyPr/>
        <a:lstStyle/>
        <a:p>
          <a:endParaRPr lang="en-US"/>
        </a:p>
      </dgm:t>
    </dgm:pt>
    <dgm:pt modelId="{41DB5CEE-37FD-42FF-8B26-0589852358AE}" type="pres">
      <dgm:prSet presAssocID="{C524D2C0-93A9-4C39-9FCE-5173805E26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F1C80F-8811-4B4B-90D2-F965A81D8107}" type="pres">
      <dgm:prSet presAssocID="{2025923F-B0B9-4E7D-8382-F058D440617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4470AF-B185-4C43-920F-4FD7729E290C}" type="presOf" srcId="{C524D2C0-93A9-4C39-9FCE-5173805E2692}" destId="{41DB5CEE-37FD-42FF-8B26-0589852358AE}" srcOrd="0" destOrd="0" presId="urn:microsoft.com/office/officeart/2005/8/layout/vList2"/>
    <dgm:cxn modelId="{B550DA78-DE15-4281-9FDF-547416188E56}" type="presOf" srcId="{2025923F-B0B9-4E7D-8382-F058D4406172}" destId="{62F1C80F-8811-4B4B-90D2-F965A81D8107}" srcOrd="0" destOrd="0" presId="urn:microsoft.com/office/officeart/2005/8/layout/vList2"/>
    <dgm:cxn modelId="{CE9C5EE1-F425-4F9F-91CE-8671F5CDCC95}" srcId="{C524D2C0-93A9-4C39-9FCE-5173805E2692}" destId="{2025923F-B0B9-4E7D-8382-F058D4406172}" srcOrd="0" destOrd="0" parTransId="{CD1C437B-29E8-4DAE-9DD6-B56DA71F1E34}" sibTransId="{C1982F25-C399-40B2-8706-C209F2F2D129}"/>
    <dgm:cxn modelId="{4D0FF59C-C6F7-4716-9978-9BFC0A43C083}" type="presParOf" srcId="{41DB5CEE-37FD-42FF-8B26-0589852358AE}" destId="{62F1C80F-8811-4B4B-90D2-F965A81D810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6C6D41AD-47C0-4D85-9CA0-3A29D742DDEE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A353253-B31E-46A3-AA14-B24B34BF8439}">
      <dgm:prSet/>
      <dgm:spPr/>
      <dgm:t>
        <a:bodyPr/>
        <a:lstStyle/>
        <a:p>
          <a:pPr algn="ctr" rtl="0"/>
          <a:r>
            <a:rPr lang="en-US" dirty="0" smtClean="0"/>
            <a:t>The typist types their initials (in lowercase letters) following the author’s name</a:t>
          </a:r>
          <a:endParaRPr lang="en-US" dirty="0"/>
        </a:p>
      </dgm:t>
    </dgm:pt>
    <dgm:pt modelId="{D5A72B7B-43BB-449D-A3B9-D0C3C63DD9D6}" type="parTrans" cxnId="{63F6BD73-3CB6-4D14-BF8B-6425071FA7C7}">
      <dgm:prSet/>
      <dgm:spPr/>
      <dgm:t>
        <a:bodyPr/>
        <a:lstStyle/>
        <a:p>
          <a:endParaRPr lang="en-US"/>
        </a:p>
      </dgm:t>
    </dgm:pt>
    <dgm:pt modelId="{05B96B93-30B5-4878-9B2A-254016A9F2E9}" type="sibTrans" cxnId="{63F6BD73-3CB6-4D14-BF8B-6425071FA7C7}">
      <dgm:prSet/>
      <dgm:spPr/>
      <dgm:t>
        <a:bodyPr/>
        <a:lstStyle/>
        <a:p>
          <a:endParaRPr lang="en-US"/>
        </a:p>
      </dgm:t>
    </dgm:pt>
    <dgm:pt modelId="{F61C37A3-784E-4A24-B4BA-5CD0A8E02E44}" type="pres">
      <dgm:prSet presAssocID="{6C6D41AD-47C0-4D85-9CA0-3A29D742DDE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5EC7C5-D784-4B9C-B079-D8C2D126394B}" type="pres">
      <dgm:prSet presAssocID="{AA353253-B31E-46A3-AA14-B24B34BF8439}" presName="parentText" presStyleLbl="node1" presStyleIdx="0" presStyleCnt="1" custScaleY="7015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E9A1B1-ADF0-46B8-A46A-9CE7344820DD}" type="presOf" srcId="{6C6D41AD-47C0-4D85-9CA0-3A29D742DDEE}" destId="{F61C37A3-784E-4A24-B4BA-5CD0A8E02E44}" srcOrd="0" destOrd="0" presId="urn:microsoft.com/office/officeart/2005/8/layout/vList2"/>
    <dgm:cxn modelId="{10C1E069-E5E9-4D29-8CA7-144F022AF62A}" type="presOf" srcId="{AA353253-B31E-46A3-AA14-B24B34BF8439}" destId="{165EC7C5-D784-4B9C-B079-D8C2D126394B}" srcOrd="0" destOrd="0" presId="urn:microsoft.com/office/officeart/2005/8/layout/vList2"/>
    <dgm:cxn modelId="{63F6BD73-3CB6-4D14-BF8B-6425071FA7C7}" srcId="{6C6D41AD-47C0-4D85-9CA0-3A29D742DDEE}" destId="{AA353253-B31E-46A3-AA14-B24B34BF8439}" srcOrd="0" destOrd="0" parTransId="{D5A72B7B-43BB-449D-A3B9-D0C3C63DD9D6}" sibTransId="{05B96B93-30B5-4878-9B2A-254016A9F2E9}"/>
    <dgm:cxn modelId="{D9B0AAF6-A9AE-4C61-8CEA-530B2B5982B2}" type="presParOf" srcId="{F61C37A3-784E-4A24-B4BA-5CD0A8E02E44}" destId="{165EC7C5-D784-4B9C-B079-D8C2D126394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47EF24EB-88C2-47B3-9A11-77992EE2319F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8EFE699-9335-408E-87AE-0A5C27C1B490}">
      <dgm:prSet/>
      <dgm:spPr/>
      <dgm:t>
        <a:bodyPr/>
        <a:lstStyle/>
        <a:p>
          <a:pPr algn="ctr" rtl="0"/>
          <a:r>
            <a:rPr lang="en-US" dirty="0" smtClean="0"/>
            <a:t>Double space after the typist’s initials</a:t>
          </a:r>
          <a:endParaRPr lang="en-US" dirty="0"/>
        </a:p>
      </dgm:t>
    </dgm:pt>
    <dgm:pt modelId="{77BCFD99-2B85-4869-AFAD-C326D3F78052}" type="parTrans" cxnId="{4E19DEB1-328B-4644-A9D0-8FAF3A7CFF48}">
      <dgm:prSet/>
      <dgm:spPr/>
      <dgm:t>
        <a:bodyPr/>
        <a:lstStyle/>
        <a:p>
          <a:endParaRPr lang="en-US"/>
        </a:p>
      </dgm:t>
    </dgm:pt>
    <dgm:pt modelId="{5AAF5B75-C799-49E3-9583-7949B3D55F78}" type="sibTrans" cxnId="{4E19DEB1-328B-4644-A9D0-8FAF3A7CFF48}">
      <dgm:prSet/>
      <dgm:spPr/>
      <dgm:t>
        <a:bodyPr/>
        <a:lstStyle/>
        <a:p>
          <a:endParaRPr lang="en-US"/>
        </a:p>
      </dgm:t>
    </dgm:pt>
    <dgm:pt modelId="{01856F05-F9B3-443E-B748-524ABD456A76}" type="pres">
      <dgm:prSet presAssocID="{47EF24EB-88C2-47B3-9A11-77992EE231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364CF2-48E3-4BB7-A331-A847A19D010F}" type="pres">
      <dgm:prSet presAssocID="{78EFE699-9335-408E-87AE-0A5C27C1B490}" presName="parentText" presStyleLbl="node1" presStyleIdx="0" presStyleCnt="1" custScaleY="10265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19DEB1-328B-4644-A9D0-8FAF3A7CFF48}" srcId="{47EF24EB-88C2-47B3-9A11-77992EE2319F}" destId="{78EFE699-9335-408E-87AE-0A5C27C1B490}" srcOrd="0" destOrd="0" parTransId="{77BCFD99-2B85-4869-AFAD-C326D3F78052}" sibTransId="{5AAF5B75-C799-49E3-9583-7949B3D55F78}"/>
    <dgm:cxn modelId="{C8763F6C-4415-4141-8F02-47CF6BB92690}" type="presOf" srcId="{78EFE699-9335-408E-87AE-0A5C27C1B490}" destId="{6C364CF2-48E3-4BB7-A331-A847A19D010F}" srcOrd="0" destOrd="0" presId="urn:microsoft.com/office/officeart/2005/8/layout/vList2"/>
    <dgm:cxn modelId="{9E69BC28-AC84-4599-A034-81AAF7C0E5B0}" type="presOf" srcId="{47EF24EB-88C2-47B3-9A11-77992EE2319F}" destId="{01856F05-F9B3-443E-B748-524ABD456A76}" srcOrd="0" destOrd="0" presId="urn:microsoft.com/office/officeart/2005/8/layout/vList2"/>
    <dgm:cxn modelId="{C4E29A9A-F757-4A6F-BF7F-A2EB119397B1}" type="presParOf" srcId="{01856F05-F9B3-443E-B748-524ABD456A76}" destId="{6C364CF2-48E3-4BB7-A331-A847A19D010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0F4890C3-C3B5-41AE-BA21-FC0AF31DC761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3F2687CC-7C82-4B94-96F0-83E057FBA27E}">
      <dgm:prSet/>
      <dgm:spPr/>
      <dgm:t>
        <a:bodyPr/>
        <a:lstStyle/>
        <a:p>
          <a:pPr algn="ctr" rtl="0"/>
          <a:r>
            <a:rPr lang="en-US" smtClean="0"/>
            <a:t>Enclosure Notification</a:t>
          </a:r>
          <a:endParaRPr lang="en-US"/>
        </a:p>
      </dgm:t>
    </dgm:pt>
    <dgm:pt modelId="{8EBB270F-9496-46CC-AEFB-FCDF5621D9F5}" type="parTrans" cxnId="{B0E9EE5F-2BBF-4B56-9CB5-CD32D3460D3E}">
      <dgm:prSet/>
      <dgm:spPr/>
      <dgm:t>
        <a:bodyPr/>
        <a:lstStyle/>
        <a:p>
          <a:endParaRPr lang="en-US"/>
        </a:p>
      </dgm:t>
    </dgm:pt>
    <dgm:pt modelId="{64198E57-C0FF-43DC-A6DE-F62671F4AA9A}" type="sibTrans" cxnId="{B0E9EE5F-2BBF-4B56-9CB5-CD32D3460D3E}">
      <dgm:prSet/>
      <dgm:spPr/>
      <dgm:t>
        <a:bodyPr/>
        <a:lstStyle/>
        <a:p>
          <a:endParaRPr lang="en-US"/>
        </a:p>
      </dgm:t>
    </dgm:pt>
    <dgm:pt modelId="{097D1254-91E3-4B5A-BCF1-5FE94B22F13B}" type="pres">
      <dgm:prSet presAssocID="{0F4890C3-C3B5-41AE-BA21-FC0AF31DC7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E65DDA-D9E3-46CC-A786-F9A6B0E0AF9A}" type="pres">
      <dgm:prSet presAssocID="{3F2687CC-7C82-4B94-96F0-83E057FBA27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5814EF-A88D-4D42-946F-CF7CA7BB66DD}" type="presOf" srcId="{3F2687CC-7C82-4B94-96F0-83E057FBA27E}" destId="{AEE65DDA-D9E3-46CC-A786-F9A6B0E0AF9A}" srcOrd="0" destOrd="0" presId="urn:microsoft.com/office/officeart/2005/8/layout/vList2"/>
    <dgm:cxn modelId="{B0E9EE5F-2BBF-4B56-9CB5-CD32D3460D3E}" srcId="{0F4890C3-C3B5-41AE-BA21-FC0AF31DC761}" destId="{3F2687CC-7C82-4B94-96F0-83E057FBA27E}" srcOrd="0" destOrd="0" parTransId="{8EBB270F-9496-46CC-AEFB-FCDF5621D9F5}" sibTransId="{64198E57-C0FF-43DC-A6DE-F62671F4AA9A}"/>
    <dgm:cxn modelId="{46302480-9F03-4B78-9B89-0E92C74571EA}" type="presOf" srcId="{0F4890C3-C3B5-41AE-BA21-FC0AF31DC761}" destId="{097D1254-91E3-4B5A-BCF1-5FE94B22F13B}" srcOrd="0" destOrd="0" presId="urn:microsoft.com/office/officeart/2005/8/layout/vList2"/>
    <dgm:cxn modelId="{A4D71F56-9D1A-4CB7-BD1C-914E4C556DA5}" type="presParOf" srcId="{097D1254-91E3-4B5A-BCF1-5FE94B22F13B}" destId="{AEE65DDA-D9E3-46CC-A786-F9A6B0E0AF9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6C9CACA4-BCC7-4785-BA67-467E3B361DA5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1211FBE8-DCB4-46D7-B1BE-CECFD7835600}">
      <dgm:prSet/>
      <dgm:spPr/>
      <dgm:t>
        <a:bodyPr/>
        <a:lstStyle/>
        <a:p>
          <a:pPr algn="ctr" rtl="0"/>
          <a:r>
            <a:rPr lang="en-US" dirty="0" smtClean="0"/>
            <a:t>The enclosure notification indicates that there are other documents enclosed with the letter</a:t>
          </a:r>
          <a:endParaRPr lang="en-US" dirty="0"/>
        </a:p>
      </dgm:t>
    </dgm:pt>
    <dgm:pt modelId="{80900BE3-B966-4490-A43A-2C1D93E9F142}" type="parTrans" cxnId="{8525DFC5-D3F1-4B0F-A208-5C43728BA51E}">
      <dgm:prSet/>
      <dgm:spPr/>
      <dgm:t>
        <a:bodyPr/>
        <a:lstStyle/>
        <a:p>
          <a:endParaRPr lang="en-US"/>
        </a:p>
      </dgm:t>
    </dgm:pt>
    <dgm:pt modelId="{6FC43748-7842-47A8-B9FA-E9A84988F5F6}" type="sibTrans" cxnId="{8525DFC5-D3F1-4B0F-A208-5C43728BA51E}">
      <dgm:prSet/>
      <dgm:spPr/>
      <dgm:t>
        <a:bodyPr/>
        <a:lstStyle/>
        <a:p>
          <a:endParaRPr lang="en-US"/>
        </a:p>
      </dgm:t>
    </dgm:pt>
    <dgm:pt modelId="{B6E77E77-5F43-4B03-91D6-EA83C8828E9A}" type="pres">
      <dgm:prSet presAssocID="{6C9CACA4-BCC7-4785-BA67-467E3B361D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ED165C-CC6C-4E7F-9F5D-5A0B448A36D4}" type="pres">
      <dgm:prSet presAssocID="{1211FBE8-DCB4-46D7-B1BE-CECFD783560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25DFC5-D3F1-4B0F-A208-5C43728BA51E}" srcId="{6C9CACA4-BCC7-4785-BA67-467E3B361DA5}" destId="{1211FBE8-DCB4-46D7-B1BE-CECFD7835600}" srcOrd="0" destOrd="0" parTransId="{80900BE3-B966-4490-A43A-2C1D93E9F142}" sibTransId="{6FC43748-7842-47A8-B9FA-E9A84988F5F6}"/>
    <dgm:cxn modelId="{0B58BC39-E68E-4DD3-B2AD-5E391F246D90}" type="presOf" srcId="{6C9CACA4-BCC7-4785-BA67-467E3B361DA5}" destId="{B6E77E77-5F43-4B03-91D6-EA83C8828E9A}" srcOrd="0" destOrd="0" presId="urn:microsoft.com/office/officeart/2005/8/layout/vList2"/>
    <dgm:cxn modelId="{3EFAC1B8-BD8F-43A6-9A41-7CBBC8332D21}" type="presOf" srcId="{1211FBE8-DCB4-46D7-B1BE-CECFD7835600}" destId="{D9ED165C-CC6C-4E7F-9F5D-5A0B448A36D4}" srcOrd="0" destOrd="0" presId="urn:microsoft.com/office/officeart/2005/8/layout/vList2"/>
    <dgm:cxn modelId="{574DFFD0-110F-4A38-BABC-47F08D17D2EE}" type="presParOf" srcId="{B6E77E77-5F43-4B03-91D6-EA83C8828E9A}" destId="{D9ED165C-CC6C-4E7F-9F5D-5A0B448A36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FA903DA-D051-4DBE-81C0-CFFC5B835193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58CF234-77E9-4642-A365-1118A41A539F}">
      <dgm:prSet/>
      <dgm:spPr/>
      <dgm:t>
        <a:bodyPr/>
        <a:lstStyle/>
        <a:p>
          <a:pPr algn="ctr" rtl="0"/>
          <a:r>
            <a:rPr lang="en-US" dirty="0" smtClean="0"/>
            <a:t>If there are no other documents enclosed with the letter</a:t>
          </a:r>
          <a:r>
            <a:rPr lang="en-US" smtClean="0"/>
            <a:t>, an </a:t>
          </a:r>
          <a:r>
            <a:rPr lang="en-US" dirty="0" smtClean="0"/>
            <a:t>enclosure notification is not needed.</a:t>
          </a:r>
          <a:endParaRPr lang="en-US" dirty="0"/>
        </a:p>
      </dgm:t>
    </dgm:pt>
    <dgm:pt modelId="{90894C63-FBA0-4AAF-ABB7-5320004EABF0}" type="parTrans" cxnId="{9BA7C0AF-DF2C-44E8-BD16-62AD86583C38}">
      <dgm:prSet/>
      <dgm:spPr/>
      <dgm:t>
        <a:bodyPr/>
        <a:lstStyle/>
        <a:p>
          <a:endParaRPr lang="en-US"/>
        </a:p>
      </dgm:t>
    </dgm:pt>
    <dgm:pt modelId="{27F15B1A-B00C-422F-9C1F-842B6236C81B}" type="sibTrans" cxnId="{9BA7C0AF-DF2C-44E8-BD16-62AD86583C38}">
      <dgm:prSet/>
      <dgm:spPr/>
      <dgm:t>
        <a:bodyPr/>
        <a:lstStyle/>
        <a:p>
          <a:endParaRPr lang="en-US"/>
        </a:p>
      </dgm:t>
    </dgm:pt>
    <dgm:pt modelId="{B784AB8C-2536-442C-9173-537AC865E993}" type="pres">
      <dgm:prSet presAssocID="{5FA903DA-D051-4DBE-81C0-CFFC5B8351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E7F352-E876-40A2-A073-1A8C4D415DB5}" type="pres">
      <dgm:prSet presAssocID="{A58CF234-77E9-4642-A365-1118A41A539F}" presName="parentText" presStyleLbl="node1" presStyleIdx="0" presStyleCnt="1" custLinFactNeighborX="-4878" custLinFactNeighborY="1447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27F467-0D77-40FD-BE04-DDAE7D5F7ED9}" type="presOf" srcId="{5FA903DA-D051-4DBE-81C0-CFFC5B835193}" destId="{B784AB8C-2536-442C-9173-537AC865E993}" srcOrd="0" destOrd="0" presId="urn:microsoft.com/office/officeart/2005/8/layout/vList2"/>
    <dgm:cxn modelId="{9BA7C0AF-DF2C-44E8-BD16-62AD86583C38}" srcId="{5FA903DA-D051-4DBE-81C0-CFFC5B835193}" destId="{A58CF234-77E9-4642-A365-1118A41A539F}" srcOrd="0" destOrd="0" parTransId="{90894C63-FBA0-4AAF-ABB7-5320004EABF0}" sibTransId="{27F15B1A-B00C-422F-9C1F-842B6236C81B}"/>
    <dgm:cxn modelId="{EFC89A3A-8C83-4D0E-AB28-EE25E17CC1E5}" type="presOf" srcId="{A58CF234-77E9-4642-A365-1118A41A539F}" destId="{F0E7F352-E876-40A2-A073-1A8C4D415DB5}" srcOrd="0" destOrd="0" presId="urn:microsoft.com/office/officeart/2005/8/layout/vList2"/>
    <dgm:cxn modelId="{23615898-F089-45F4-993A-ACED724E6F18}" type="presParOf" srcId="{B784AB8C-2536-442C-9173-537AC865E993}" destId="{F0E7F352-E876-40A2-A073-1A8C4D415DB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E9C34E6D-CC37-406C-964F-C50949C6E485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2346C7DF-AE3C-4956-B973-38FB7DA77409}">
      <dgm:prSet/>
      <dgm:spPr/>
      <dgm:t>
        <a:bodyPr/>
        <a:lstStyle/>
        <a:p>
          <a:pPr algn="ctr" rtl="0"/>
          <a:r>
            <a:rPr lang="en-US" smtClean="0"/>
            <a:t>Full Block Letter Format</a:t>
          </a:r>
          <a:endParaRPr lang="en-US"/>
        </a:p>
      </dgm:t>
    </dgm:pt>
    <dgm:pt modelId="{11C503FE-418D-4E08-8F50-EE5F775078E2}" type="parTrans" cxnId="{159AAFFC-EF78-4287-9CE3-F0DB5D8C2EDD}">
      <dgm:prSet/>
      <dgm:spPr/>
      <dgm:t>
        <a:bodyPr/>
        <a:lstStyle/>
        <a:p>
          <a:endParaRPr lang="en-US"/>
        </a:p>
      </dgm:t>
    </dgm:pt>
    <dgm:pt modelId="{BD02E2AA-136F-479D-91C7-5C19C7DFB42E}" type="sibTrans" cxnId="{159AAFFC-EF78-4287-9CE3-F0DB5D8C2EDD}">
      <dgm:prSet/>
      <dgm:spPr/>
      <dgm:t>
        <a:bodyPr/>
        <a:lstStyle/>
        <a:p>
          <a:endParaRPr lang="en-US"/>
        </a:p>
      </dgm:t>
    </dgm:pt>
    <dgm:pt modelId="{E364DCE4-D91C-4AB7-A0BB-258CEF487CC2}" type="pres">
      <dgm:prSet presAssocID="{E9C34E6D-CC37-406C-964F-C50949C6E4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3BFD25-8D10-4918-8EA1-3357EC28847C}" type="pres">
      <dgm:prSet presAssocID="{2346C7DF-AE3C-4956-B973-38FB7DA7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9AAFFC-EF78-4287-9CE3-F0DB5D8C2EDD}" srcId="{E9C34E6D-CC37-406C-964F-C50949C6E485}" destId="{2346C7DF-AE3C-4956-B973-38FB7DA77409}" srcOrd="0" destOrd="0" parTransId="{11C503FE-418D-4E08-8F50-EE5F775078E2}" sibTransId="{BD02E2AA-136F-479D-91C7-5C19C7DFB42E}"/>
    <dgm:cxn modelId="{8C0C24F0-845F-4A07-97E0-DB0F52AC8E18}" type="presOf" srcId="{E9C34E6D-CC37-406C-964F-C50949C6E485}" destId="{E364DCE4-D91C-4AB7-A0BB-258CEF487CC2}" srcOrd="0" destOrd="0" presId="urn:microsoft.com/office/officeart/2005/8/layout/vList2"/>
    <dgm:cxn modelId="{C9AAE70B-294E-45F5-87B0-F7B4C4B19E6C}" type="presOf" srcId="{2346C7DF-AE3C-4956-B973-38FB7DA77409}" destId="{A03BFD25-8D10-4918-8EA1-3357EC28847C}" srcOrd="0" destOrd="0" presId="urn:microsoft.com/office/officeart/2005/8/layout/vList2"/>
    <dgm:cxn modelId="{649E6DE0-54E6-4EB6-9A2C-606986C5C027}" type="presParOf" srcId="{E364DCE4-D91C-4AB7-A0BB-258CEF487CC2}" destId="{A03BFD25-8D10-4918-8EA1-3357EC28847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9F55A955-27F2-4F01-83D1-EC34FF687E3C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525987D3-1B33-4FD3-B38C-459020441D0C}">
      <dgm:prSet/>
      <dgm:spPr/>
      <dgm:t>
        <a:bodyPr/>
        <a:lstStyle/>
        <a:p>
          <a:pPr algn="ctr" rtl="0"/>
          <a:r>
            <a:rPr lang="en-US" smtClean="0"/>
            <a:t>Example</a:t>
          </a:r>
          <a:endParaRPr lang="en-US"/>
        </a:p>
      </dgm:t>
    </dgm:pt>
    <dgm:pt modelId="{58B18F6B-B00E-4F98-B1D4-D5FEE9CAE130}" type="parTrans" cxnId="{F3836DE8-D149-45CB-90A1-D4118F20A7D1}">
      <dgm:prSet/>
      <dgm:spPr/>
      <dgm:t>
        <a:bodyPr/>
        <a:lstStyle/>
        <a:p>
          <a:endParaRPr lang="en-US"/>
        </a:p>
      </dgm:t>
    </dgm:pt>
    <dgm:pt modelId="{20C4BD36-C69C-42BB-B8F7-E9322C1ED4E0}" type="sibTrans" cxnId="{F3836DE8-D149-45CB-90A1-D4118F20A7D1}">
      <dgm:prSet/>
      <dgm:spPr/>
      <dgm:t>
        <a:bodyPr/>
        <a:lstStyle/>
        <a:p>
          <a:endParaRPr lang="en-US"/>
        </a:p>
      </dgm:t>
    </dgm:pt>
    <dgm:pt modelId="{1735AE35-12B8-4361-B4B0-FEFA1085E5B8}" type="pres">
      <dgm:prSet presAssocID="{9F55A955-27F2-4F01-83D1-EC34FF687E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EA9DCF-4B5A-485C-9937-0353FBBFCC6B}" type="pres">
      <dgm:prSet presAssocID="{525987D3-1B33-4FD3-B38C-459020441D0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7A85B9-FDC0-426E-B8C7-56A015790DEA}" type="presOf" srcId="{525987D3-1B33-4FD3-B38C-459020441D0C}" destId="{B4EA9DCF-4B5A-485C-9937-0353FBBFCC6B}" srcOrd="0" destOrd="0" presId="urn:microsoft.com/office/officeart/2005/8/layout/vList2"/>
    <dgm:cxn modelId="{F3836DE8-D149-45CB-90A1-D4118F20A7D1}" srcId="{9F55A955-27F2-4F01-83D1-EC34FF687E3C}" destId="{525987D3-1B33-4FD3-B38C-459020441D0C}" srcOrd="0" destOrd="0" parTransId="{58B18F6B-B00E-4F98-B1D4-D5FEE9CAE130}" sibTransId="{20C4BD36-C69C-42BB-B8F7-E9322C1ED4E0}"/>
    <dgm:cxn modelId="{255499B5-54EA-427D-A635-7A4A3E01FD52}" type="presOf" srcId="{9F55A955-27F2-4F01-83D1-EC34FF687E3C}" destId="{1735AE35-12B8-4361-B4B0-FEFA1085E5B8}" srcOrd="0" destOrd="0" presId="urn:microsoft.com/office/officeart/2005/8/layout/vList2"/>
    <dgm:cxn modelId="{6343090A-2D02-44E3-8B8D-4B30DF708E89}" type="presParOf" srcId="{1735AE35-12B8-4361-B4B0-FEFA1085E5B8}" destId="{B4EA9DCF-4B5A-485C-9937-0353FBBFCC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A9BBFE91-2115-429B-A393-DB14F65F00DC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DA9D8775-E8D5-49FC-BE98-363608F454D6}">
      <dgm:prSet/>
      <dgm:spPr/>
      <dgm:t>
        <a:bodyPr/>
        <a:lstStyle/>
        <a:p>
          <a:pPr algn="ctr" rtl="0"/>
          <a:r>
            <a:rPr lang="en-US" smtClean="0"/>
            <a:t>Standard &amp; Objective</a:t>
          </a:r>
          <a:endParaRPr lang="en-US"/>
        </a:p>
      </dgm:t>
    </dgm:pt>
    <dgm:pt modelId="{5D6964BD-4494-417C-98CA-0A5F0C9C7DB6}" type="parTrans" cxnId="{F4D3BCE5-E010-4975-A4B6-7434C10ACD0D}">
      <dgm:prSet/>
      <dgm:spPr/>
      <dgm:t>
        <a:bodyPr/>
        <a:lstStyle/>
        <a:p>
          <a:endParaRPr lang="en-US"/>
        </a:p>
      </dgm:t>
    </dgm:pt>
    <dgm:pt modelId="{A210BCA2-E817-4BE8-A57D-F8294F150F7D}" type="sibTrans" cxnId="{F4D3BCE5-E010-4975-A4B6-7434C10ACD0D}">
      <dgm:prSet/>
      <dgm:spPr/>
      <dgm:t>
        <a:bodyPr/>
        <a:lstStyle/>
        <a:p>
          <a:endParaRPr lang="en-US"/>
        </a:p>
      </dgm:t>
    </dgm:pt>
    <dgm:pt modelId="{0314FE63-3C8F-4298-B660-373F6CB95D69}" type="pres">
      <dgm:prSet presAssocID="{A9BBFE91-2115-429B-A393-DB14F65F00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D1955B-5D49-4D6E-AA16-42EF33B92BBB}" type="pres">
      <dgm:prSet presAssocID="{DA9D8775-E8D5-49FC-BE98-363608F454D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D3BCE5-E010-4975-A4B6-7434C10ACD0D}" srcId="{A9BBFE91-2115-429B-A393-DB14F65F00DC}" destId="{DA9D8775-E8D5-49FC-BE98-363608F454D6}" srcOrd="0" destOrd="0" parTransId="{5D6964BD-4494-417C-98CA-0A5F0C9C7DB6}" sibTransId="{A210BCA2-E817-4BE8-A57D-F8294F150F7D}"/>
    <dgm:cxn modelId="{F37DE1B2-DBFF-4FCD-964B-435DD9738BD8}" type="presOf" srcId="{DA9D8775-E8D5-49FC-BE98-363608F454D6}" destId="{7AD1955B-5D49-4D6E-AA16-42EF33B92BBB}" srcOrd="0" destOrd="0" presId="urn:microsoft.com/office/officeart/2005/8/layout/vList2"/>
    <dgm:cxn modelId="{395F8604-4212-43EA-A455-BBA85C906C1B}" type="presOf" srcId="{A9BBFE91-2115-429B-A393-DB14F65F00DC}" destId="{0314FE63-3C8F-4298-B660-373F6CB95D69}" srcOrd="0" destOrd="0" presId="urn:microsoft.com/office/officeart/2005/8/layout/vList2"/>
    <dgm:cxn modelId="{0F1F51D5-3CCC-4C1B-BD9F-DEF194D7E06F}" type="presParOf" srcId="{0314FE63-3C8F-4298-B660-373F6CB95D69}" destId="{7AD1955B-5D49-4D6E-AA16-42EF33B92B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9D1475-6E32-4BFE-8D9E-F37CF5B54BC3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EA695E1E-B79F-4E8D-97FB-6BA4BAD57E31}">
      <dgm:prSet/>
      <dgm:spPr/>
      <dgm:t>
        <a:bodyPr/>
        <a:lstStyle/>
        <a:p>
          <a:pPr algn="ctr" rtl="0"/>
          <a:r>
            <a:rPr lang="en-US" smtClean="0"/>
            <a:t>Business Letters</a:t>
          </a:r>
          <a:endParaRPr lang="en-US"/>
        </a:p>
      </dgm:t>
    </dgm:pt>
    <dgm:pt modelId="{150F90E7-F7F4-45F7-9E16-8E85B786C0F1}" type="parTrans" cxnId="{715A1C0F-7BBA-4143-A78C-8CDC137F3F3F}">
      <dgm:prSet/>
      <dgm:spPr/>
      <dgm:t>
        <a:bodyPr/>
        <a:lstStyle/>
        <a:p>
          <a:endParaRPr lang="en-US"/>
        </a:p>
      </dgm:t>
    </dgm:pt>
    <dgm:pt modelId="{26B2976B-C02E-433B-ADCA-0F75A37007E7}" type="sibTrans" cxnId="{715A1C0F-7BBA-4143-A78C-8CDC137F3F3F}">
      <dgm:prSet/>
      <dgm:spPr/>
      <dgm:t>
        <a:bodyPr/>
        <a:lstStyle/>
        <a:p>
          <a:endParaRPr lang="en-US"/>
        </a:p>
      </dgm:t>
    </dgm:pt>
    <dgm:pt modelId="{42BFF168-ACE6-42FE-ABC8-A02BFA3B1F0B}" type="pres">
      <dgm:prSet presAssocID="{569D1475-6E32-4BFE-8D9E-F37CF5B54B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2F68C5-4742-4F0F-A0A4-ADE92F9310D6}" type="pres">
      <dgm:prSet presAssocID="{EA695E1E-B79F-4E8D-97FB-6BA4BAD57E3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5A1C0F-7BBA-4143-A78C-8CDC137F3F3F}" srcId="{569D1475-6E32-4BFE-8D9E-F37CF5B54BC3}" destId="{EA695E1E-B79F-4E8D-97FB-6BA4BAD57E31}" srcOrd="0" destOrd="0" parTransId="{150F90E7-F7F4-45F7-9E16-8E85B786C0F1}" sibTransId="{26B2976B-C02E-433B-ADCA-0F75A37007E7}"/>
    <dgm:cxn modelId="{A5336372-3F46-4BA7-826E-B82812C4DB87}" type="presOf" srcId="{569D1475-6E32-4BFE-8D9E-F37CF5B54BC3}" destId="{42BFF168-ACE6-42FE-ABC8-A02BFA3B1F0B}" srcOrd="0" destOrd="0" presId="urn:microsoft.com/office/officeart/2005/8/layout/vList2"/>
    <dgm:cxn modelId="{A5BEE8BC-AD52-4BA1-B37B-3B82EEB42FD1}" type="presOf" srcId="{EA695E1E-B79F-4E8D-97FB-6BA4BAD57E31}" destId="{1F2F68C5-4742-4F0F-A0A4-ADE92F9310D6}" srcOrd="0" destOrd="0" presId="urn:microsoft.com/office/officeart/2005/8/layout/vList2"/>
    <dgm:cxn modelId="{2C826B11-3C32-46CD-A657-A25E0C2CB819}" type="presParOf" srcId="{42BFF168-ACE6-42FE-ABC8-A02BFA3B1F0B}" destId="{1F2F68C5-4742-4F0F-A0A4-ADE92F9310D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9B9455E9-3E72-4296-B005-6119F9C1BF28}" type="doc">
      <dgm:prSet loTypeId="urn:microsoft.com/office/officeart/2008/layout/Lin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776F5707-885A-4D4C-8077-FACF381CA63C}">
      <dgm:prSet/>
      <dgm:spPr/>
      <dgm:t>
        <a:bodyPr/>
        <a:lstStyle/>
        <a:p>
          <a:pPr rtl="0"/>
          <a:r>
            <a:rPr lang="en-US" dirty="0" smtClean="0"/>
            <a:t>STANDARD 3—Students will demonstrate a working knowledge of basic word processing functions and proofreading. </a:t>
          </a:r>
        </a:p>
        <a:p>
          <a:pPr rtl="0"/>
          <a:r>
            <a:rPr lang="en-US" dirty="0" smtClean="0"/>
            <a:t>OBJECTIVE 1—Students will apply basic word processing functions using a variety of documents.</a:t>
          </a:r>
          <a:endParaRPr lang="en-US" dirty="0"/>
        </a:p>
      </dgm:t>
    </dgm:pt>
    <dgm:pt modelId="{4637E5F8-D66F-418B-97D1-5771A844308C}" type="parTrans" cxnId="{A0E94ACD-4DF2-4A70-B9EE-E920752B478B}">
      <dgm:prSet/>
      <dgm:spPr/>
      <dgm:t>
        <a:bodyPr/>
        <a:lstStyle/>
        <a:p>
          <a:endParaRPr lang="en-US"/>
        </a:p>
      </dgm:t>
    </dgm:pt>
    <dgm:pt modelId="{03974CDB-73DB-4B24-803D-D5FA787EB716}" type="sibTrans" cxnId="{A0E94ACD-4DF2-4A70-B9EE-E920752B478B}">
      <dgm:prSet/>
      <dgm:spPr/>
      <dgm:t>
        <a:bodyPr/>
        <a:lstStyle/>
        <a:p>
          <a:endParaRPr lang="en-US"/>
        </a:p>
      </dgm:t>
    </dgm:pt>
    <dgm:pt modelId="{5B388569-0D43-4F07-903E-CD437B6B1E21}">
      <dgm:prSet/>
      <dgm:spPr/>
      <dgm:t>
        <a:bodyPr/>
        <a:lstStyle/>
        <a:p>
          <a:pPr rtl="0"/>
          <a:r>
            <a:rPr lang="en-US" dirty="0" smtClean="0"/>
            <a:t>STANDARD 4</a:t>
          </a:r>
          <a:r>
            <a:rPr lang="en-US" b="1" dirty="0" smtClean="0"/>
            <a:t>—</a:t>
          </a:r>
          <a:r>
            <a:rPr lang="en-US" dirty="0" smtClean="0"/>
            <a:t>Students will develop skill composing at the keyboard.</a:t>
          </a:r>
          <a:r>
            <a:rPr lang="en-US" b="1" dirty="0" smtClean="0"/>
            <a:t>  </a:t>
          </a:r>
        </a:p>
        <a:p>
          <a:pPr rtl="0"/>
          <a:r>
            <a:rPr lang="en-US" dirty="0" smtClean="0"/>
            <a:t>OBJECTIVE 1—Students will demonstrate composition skills at the keyboard.</a:t>
          </a:r>
          <a:endParaRPr lang="en-US" dirty="0"/>
        </a:p>
      </dgm:t>
    </dgm:pt>
    <dgm:pt modelId="{8C7B8B5D-1AD3-428D-A1F6-6312DC5111BC}" type="parTrans" cxnId="{907D428B-3EEC-4EA8-A51C-2B44BCC9E69A}">
      <dgm:prSet/>
      <dgm:spPr/>
      <dgm:t>
        <a:bodyPr/>
        <a:lstStyle/>
        <a:p>
          <a:endParaRPr lang="en-US"/>
        </a:p>
      </dgm:t>
    </dgm:pt>
    <dgm:pt modelId="{A76EC4F8-B4D3-4AC6-A36F-0BF048707090}" type="sibTrans" cxnId="{907D428B-3EEC-4EA8-A51C-2B44BCC9E69A}">
      <dgm:prSet/>
      <dgm:spPr/>
      <dgm:t>
        <a:bodyPr/>
        <a:lstStyle/>
        <a:p>
          <a:endParaRPr lang="en-US"/>
        </a:p>
      </dgm:t>
    </dgm:pt>
    <dgm:pt modelId="{0E72F7D7-8C7F-4F20-AD95-997B91128A67}" type="pres">
      <dgm:prSet presAssocID="{9B9455E9-3E72-4296-B005-6119F9C1BF2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C087272-50D5-4F5F-BE25-3C54490AF669}" type="pres">
      <dgm:prSet presAssocID="{776F5707-885A-4D4C-8077-FACF381CA63C}" presName="thickLine" presStyleLbl="alignNode1" presStyleIdx="0" presStyleCnt="2"/>
      <dgm:spPr/>
    </dgm:pt>
    <dgm:pt modelId="{D39BD3F8-5343-4437-A97A-F089E9165BA5}" type="pres">
      <dgm:prSet presAssocID="{776F5707-885A-4D4C-8077-FACF381CA63C}" presName="horz1" presStyleCnt="0"/>
      <dgm:spPr/>
    </dgm:pt>
    <dgm:pt modelId="{E9A4DA04-47F7-40ED-85B3-3A9E6E76B01D}" type="pres">
      <dgm:prSet presAssocID="{776F5707-885A-4D4C-8077-FACF381CA63C}" presName="tx1" presStyleLbl="revTx" presStyleIdx="0" presStyleCnt="2"/>
      <dgm:spPr/>
      <dgm:t>
        <a:bodyPr/>
        <a:lstStyle/>
        <a:p>
          <a:endParaRPr lang="en-US"/>
        </a:p>
      </dgm:t>
    </dgm:pt>
    <dgm:pt modelId="{E3A046AF-92E8-44F5-99ED-09A38C57BF41}" type="pres">
      <dgm:prSet presAssocID="{776F5707-885A-4D4C-8077-FACF381CA63C}" presName="vert1" presStyleCnt="0"/>
      <dgm:spPr/>
    </dgm:pt>
    <dgm:pt modelId="{A53099AE-F421-45F0-B307-92F7D5A829B9}" type="pres">
      <dgm:prSet presAssocID="{5B388569-0D43-4F07-903E-CD437B6B1E21}" presName="thickLine" presStyleLbl="alignNode1" presStyleIdx="1" presStyleCnt="2"/>
      <dgm:spPr/>
    </dgm:pt>
    <dgm:pt modelId="{9415457D-4104-4442-9BDF-34E0A5FCF23C}" type="pres">
      <dgm:prSet presAssocID="{5B388569-0D43-4F07-903E-CD437B6B1E21}" presName="horz1" presStyleCnt="0"/>
      <dgm:spPr/>
    </dgm:pt>
    <dgm:pt modelId="{F4C283ED-2EE0-444D-9A07-BBF5AE87F75C}" type="pres">
      <dgm:prSet presAssocID="{5B388569-0D43-4F07-903E-CD437B6B1E21}" presName="tx1" presStyleLbl="revTx" presStyleIdx="1" presStyleCnt="2"/>
      <dgm:spPr/>
      <dgm:t>
        <a:bodyPr/>
        <a:lstStyle/>
        <a:p>
          <a:endParaRPr lang="en-US"/>
        </a:p>
      </dgm:t>
    </dgm:pt>
    <dgm:pt modelId="{BBD5523B-DFC9-48CE-9F47-B961F0DAB4BD}" type="pres">
      <dgm:prSet presAssocID="{5B388569-0D43-4F07-903E-CD437B6B1E21}" presName="vert1" presStyleCnt="0"/>
      <dgm:spPr/>
    </dgm:pt>
  </dgm:ptLst>
  <dgm:cxnLst>
    <dgm:cxn modelId="{379C3C3A-776D-4913-836B-54412FA8C540}" type="presOf" srcId="{5B388569-0D43-4F07-903E-CD437B6B1E21}" destId="{F4C283ED-2EE0-444D-9A07-BBF5AE87F75C}" srcOrd="0" destOrd="0" presId="urn:microsoft.com/office/officeart/2008/layout/LinedList"/>
    <dgm:cxn modelId="{6A0167C7-AB6B-4014-BCDF-89F9D3BED6CE}" type="presOf" srcId="{776F5707-885A-4D4C-8077-FACF381CA63C}" destId="{E9A4DA04-47F7-40ED-85B3-3A9E6E76B01D}" srcOrd="0" destOrd="0" presId="urn:microsoft.com/office/officeart/2008/layout/LinedList"/>
    <dgm:cxn modelId="{4A355A3C-F89E-48F2-BC61-F4D4B97729A2}" type="presOf" srcId="{9B9455E9-3E72-4296-B005-6119F9C1BF28}" destId="{0E72F7D7-8C7F-4F20-AD95-997B91128A67}" srcOrd="0" destOrd="0" presId="urn:microsoft.com/office/officeart/2008/layout/LinedList"/>
    <dgm:cxn modelId="{907D428B-3EEC-4EA8-A51C-2B44BCC9E69A}" srcId="{9B9455E9-3E72-4296-B005-6119F9C1BF28}" destId="{5B388569-0D43-4F07-903E-CD437B6B1E21}" srcOrd="1" destOrd="0" parTransId="{8C7B8B5D-1AD3-428D-A1F6-6312DC5111BC}" sibTransId="{A76EC4F8-B4D3-4AC6-A36F-0BF048707090}"/>
    <dgm:cxn modelId="{A0E94ACD-4DF2-4A70-B9EE-E920752B478B}" srcId="{9B9455E9-3E72-4296-B005-6119F9C1BF28}" destId="{776F5707-885A-4D4C-8077-FACF381CA63C}" srcOrd="0" destOrd="0" parTransId="{4637E5F8-D66F-418B-97D1-5771A844308C}" sibTransId="{03974CDB-73DB-4B24-803D-D5FA787EB716}"/>
    <dgm:cxn modelId="{1EE2C3B4-3BFA-4C7A-A09F-7B4BB3250BFA}" type="presParOf" srcId="{0E72F7D7-8C7F-4F20-AD95-997B91128A67}" destId="{BC087272-50D5-4F5F-BE25-3C54490AF669}" srcOrd="0" destOrd="0" presId="urn:microsoft.com/office/officeart/2008/layout/LinedList"/>
    <dgm:cxn modelId="{4A853A02-25EB-4D5D-A9E0-9698BD7EE54D}" type="presParOf" srcId="{0E72F7D7-8C7F-4F20-AD95-997B91128A67}" destId="{D39BD3F8-5343-4437-A97A-F089E9165BA5}" srcOrd="1" destOrd="0" presId="urn:microsoft.com/office/officeart/2008/layout/LinedList"/>
    <dgm:cxn modelId="{5021ECE7-46CB-4B33-9456-D3F8F880D43A}" type="presParOf" srcId="{D39BD3F8-5343-4437-A97A-F089E9165BA5}" destId="{E9A4DA04-47F7-40ED-85B3-3A9E6E76B01D}" srcOrd="0" destOrd="0" presId="urn:microsoft.com/office/officeart/2008/layout/LinedList"/>
    <dgm:cxn modelId="{2AFABFA3-EB01-4B06-B4F6-5BDBF76D98BE}" type="presParOf" srcId="{D39BD3F8-5343-4437-A97A-F089E9165BA5}" destId="{E3A046AF-92E8-44F5-99ED-09A38C57BF41}" srcOrd="1" destOrd="0" presId="urn:microsoft.com/office/officeart/2008/layout/LinedList"/>
    <dgm:cxn modelId="{4D18A01F-9599-4037-ABC3-1DC8E9E0875F}" type="presParOf" srcId="{0E72F7D7-8C7F-4F20-AD95-997B91128A67}" destId="{A53099AE-F421-45F0-B307-92F7D5A829B9}" srcOrd="2" destOrd="0" presId="urn:microsoft.com/office/officeart/2008/layout/LinedList"/>
    <dgm:cxn modelId="{D6F1B604-43E1-4968-A8A1-A7764D40B045}" type="presParOf" srcId="{0E72F7D7-8C7F-4F20-AD95-997B91128A67}" destId="{9415457D-4104-4442-9BDF-34E0A5FCF23C}" srcOrd="3" destOrd="0" presId="urn:microsoft.com/office/officeart/2008/layout/LinedList"/>
    <dgm:cxn modelId="{BBC2FCEB-5F8E-44C5-A311-178D312EA574}" type="presParOf" srcId="{9415457D-4104-4442-9BDF-34E0A5FCF23C}" destId="{F4C283ED-2EE0-444D-9A07-BBF5AE87F75C}" srcOrd="0" destOrd="0" presId="urn:microsoft.com/office/officeart/2008/layout/LinedList"/>
    <dgm:cxn modelId="{B45E7099-0868-4437-8E4E-6E38F0C50F05}" type="presParOf" srcId="{9415457D-4104-4442-9BDF-34E0A5FCF23C}" destId="{BBD5523B-DFC9-48CE-9F47-B961F0DAB4B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C873464-9EA6-42F4-8D5B-D09712E6784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8851165-6607-4E2B-B231-EACE16DAF392}">
      <dgm:prSet custT="1"/>
      <dgm:spPr/>
      <dgm:t>
        <a:bodyPr/>
        <a:lstStyle/>
        <a:p>
          <a:pPr algn="ctr" rtl="0"/>
          <a:r>
            <a:rPr lang="en-US" sz="4400" dirty="0" smtClean="0"/>
            <a:t>Business letters are </a:t>
          </a:r>
          <a:r>
            <a:rPr lang="en-US" sz="4400" i="1" u="sng" dirty="0" smtClean="0"/>
            <a:t>formal</a:t>
          </a:r>
          <a:r>
            <a:rPr lang="en-US" sz="4400" dirty="0" smtClean="0"/>
            <a:t> letters</a:t>
          </a:r>
          <a:endParaRPr lang="en-US" sz="4400" dirty="0"/>
        </a:p>
      </dgm:t>
    </dgm:pt>
    <dgm:pt modelId="{3EB3A7F5-A75E-47F7-9987-0DA8FAB743CC}" type="parTrans" cxnId="{CD573DF6-DBBD-4AF3-B871-E3BC17A6D755}">
      <dgm:prSet/>
      <dgm:spPr/>
      <dgm:t>
        <a:bodyPr/>
        <a:lstStyle/>
        <a:p>
          <a:endParaRPr lang="en-US"/>
        </a:p>
      </dgm:t>
    </dgm:pt>
    <dgm:pt modelId="{E553863F-126B-46E9-99BE-BF469F2F1E19}" type="sibTrans" cxnId="{CD573DF6-DBBD-4AF3-B871-E3BC17A6D755}">
      <dgm:prSet/>
      <dgm:spPr/>
      <dgm:t>
        <a:bodyPr/>
        <a:lstStyle/>
        <a:p>
          <a:endParaRPr lang="en-US"/>
        </a:p>
      </dgm:t>
    </dgm:pt>
    <dgm:pt modelId="{F98F0B0C-1BEB-49CF-9F02-07EBE5B27725}">
      <dgm:prSet/>
      <dgm:spPr/>
      <dgm:t>
        <a:bodyPr/>
        <a:lstStyle/>
        <a:p>
          <a:pPr algn="ctr" rtl="0"/>
          <a:r>
            <a:rPr lang="en-US" dirty="0" smtClean="0"/>
            <a:t>They help business communicate with other businesses and/or with their customers</a:t>
          </a:r>
          <a:endParaRPr lang="en-US" dirty="0"/>
        </a:p>
      </dgm:t>
    </dgm:pt>
    <dgm:pt modelId="{E9D0098E-A675-4A65-8CF1-260F0DFE0BD1}" type="parTrans" cxnId="{0AF20381-8934-4ACD-8966-443DFF11D14E}">
      <dgm:prSet/>
      <dgm:spPr/>
      <dgm:t>
        <a:bodyPr/>
        <a:lstStyle/>
        <a:p>
          <a:endParaRPr lang="en-US"/>
        </a:p>
      </dgm:t>
    </dgm:pt>
    <dgm:pt modelId="{44E084CC-36B2-49F5-A411-CAB99DF0717A}" type="sibTrans" cxnId="{0AF20381-8934-4ACD-8966-443DFF11D14E}">
      <dgm:prSet/>
      <dgm:spPr/>
      <dgm:t>
        <a:bodyPr/>
        <a:lstStyle/>
        <a:p>
          <a:endParaRPr lang="en-US"/>
        </a:p>
      </dgm:t>
    </dgm:pt>
    <dgm:pt modelId="{7D8D5EC9-B9EA-4C8B-AF23-3AD8FFD4F485}" type="pres">
      <dgm:prSet presAssocID="{DC873464-9EA6-42F4-8D5B-D09712E6784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A669BBD-0060-4509-AE5F-97F154C88A46}" type="pres">
      <dgm:prSet presAssocID="{98851165-6607-4E2B-B231-EACE16DAF392}" presName="thickLine" presStyleLbl="alignNode1" presStyleIdx="0" presStyleCnt="2"/>
      <dgm:spPr/>
    </dgm:pt>
    <dgm:pt modelId="{DDA8CC36-3FBF-4926-B7A3-B6695784B116}" type="pres">
      <dgm:prSet presAssocID="{98851165-6607-4E2B-B231-EACE16DAF392}" presName="horz1" presStyleCnt="0"/>
      <dgm:spPr/>
    </dgm:pt>
    <dgm:pt modelId="{001DE284-22FF-4DA6-9F49-6784537FAFD3}" type="pres">
      <dgm:prSet presAssocID="{98851165-6607-4E2B-B231-EACE16DAF392}" presName="tx1" presStyleLbl="revTx" presStyleIdx="0" presStyleCnt="2"/>
      <dgm:spPr/>
      <dgm:t>
        <a:bodyPr/>
        <a:lstStyle/>
        <a:p>
          <a:endParaRPr lang="en-US"/>
        </a:p>
      </dgm:t>
    </dgm:pt>
    <dgm:pt modelId="{B6A47C9A-AC4A-466B-8E14-7FC42442DD15}" type="pres">
      <dgm:prSet presAssocID="{98851165-6607-4E2B-B231-EACE16DAF392}" presName="vert1" presStyleCnt="0"/>
      <dgm:spPr/>
    </dgm:pt>
    <dgm:pt modelId="{C4FBDC9F-1903-444D-A4B3-19B718358A3B}" type="pres">
      <dgm:prSet presAssocID="{F98F0B0C-1BEB-49CF-9F02-07EBE5B27725}" presName="thickLine" presStyleLbl="alignNode1" presStyleIdx="1" presStyleCnt="2"/>
      <dgm:spPr/>
    </dgm:pt>
    <dgm:pt modelId="{F012899D-5E8D-43CC-8826-8C4FC6AC4A73}" type="pres">
      <dgm:prSet presAssocID="{F98F0B0C-1BEB-49CF-9F02-07EBE5B27725}" presName="horz1" presStyleCnt="0"/>
      <dgm:spPr/>
    </dgm:pt>
    <dgm:pt modelId="{486267FF-2CA0-4D02-857E-3B96E8B47285}" type="pres">
      <dgm:prSet presAssocID="{F98F0B0C-1BEB-49CF-9F02-07EBE5B27725}" presName="tx1" presStyleLbl="revTx" presStyleIdx="1" presStyleCnt="2"/>
      <dgm:spPr/>
      <dgm:t>
        <a:bodyPr/>
        <a:lstStyle/>
        <a:p>
          <a:endParaRPr lang="en-US"/>
        </a:p>
      </dgm:t>
    </dgm:pt>
    <dgm:pt modelId="{253F9322-DFDE-4EE9-B84F-733F1C179EAC}" type="pres">
      <dgm:prSet presAssocID="{F98F0B0C-1BEB-49CF-9F02-07EBE5B27725}" presName="vert1" presStyleCnt="0"/>
      <dgm:spPr/>
    </dgm:pt>
  </dgm:ptLst>
  <dgm:cxnLst>
    <dgm:cxn modelId="{3FC1D4FF-5F92-456C-85D1-E35E5DBA2747}" type="presOf" srcId="{DC873464-9EA6-42F4-8D5B-D09712E67840}" destId="{7D8D5EC9-B9EA-4C8B-AF23-3AD8FFD4F485}" srcOrd="0" destOrd="0" presId="urn:microsoft.com/office/officeart/2008/layout/LinedList"/>
    <dgm:cxn modelId="{42372B31-FDDD-496E-A11B-11A9892AC3F0}" type="presOf" srcId="{98851165-6607-4E2B-B231-EACE16DAF392}" destId="{001DE284-22FF-4DA6-9F49-6784537FAFD3}" srcOrd="0" destOrd="0" presId="urn:microsoft.com/office/officeart/2008/layout/LinedList"/>
    <dgm:cxn modelId="{CD573DF6-DBBD-4AF3-B871-E3BC17A6D755}" srcId="{DC873464-9EA6-42F4-8D5B-D09712E67840}" destId="{98851165-6607-4E2B-B231-EACE16DAF392}" srcOrd="0" destOrd="0" parTransId="{3EB3A7F5-A75E-47F7-9987-0DA8FAB743CC}" sibTransId="{E553863F-126B-46E9-99BE-BF469F2F1E19}"/>
    <dgm:cxn modelId="{0AF20381-8934-4ACD-8966-443DFF11D14E}" srcId="{DC873464-9EA6-42F4-8D5B-D09712E67840}" destId="{F98F0B0C-1BEB-49CF-9F02-07EBE5B27725}" srcOrd="1" destOrd="0" parTransId="{E9D0098E-A675-4A65-8CF1-260F0DFE0BD1}" sibTransId="{44E084CC-36B2-49F5-A411-CAB99DF0717A}"/>
    <dgm:cxn modelId="{CBAF9176-AC40-4D19-A24A-558BC909C17F}" type="presOf" srcId="{F98F0B0C-1BEB-49CF-9F02-07EBE5B27725}" destId="{486267FF-2CA0-4D02-857E-3B96E8B47285}" srcOrd="0" destOrd="0" presId="urn:microsoft.com/office/officeart/2008/layout/LinedList"/>
    <dgm:cxn modelId="{5893F0F8-929E-4120-AF4A-AFBF9DC9445C}" type="presParOf" srcId="{7D8D5EC9-B9EA-4C8B-AF23-3AD8FFD4F485}" destId="{9A669BBD-0060-4509-AE5F-97F154C88A46}" srcOrd="0" destOrd="0" presId="urn:microsoft.com/office/officeart/2008/layout/LinedList"/>
    <dgm:cxn modelId="{7192FC37-D093-4A93-8AB1-84A2CF4B6936}" type="presParOf" srcId="{7D8D5EC9-B9EA-4C8B-AF23-3AD8FFD4F485}" destId="{DDA8CC36-3FBF-4926-B7A3-B6695784B116}" srcOrd="1" destOrd="0" presId="urn:microsoft.com/office/officeart/2008/layout/LinedList"/>
    <dgm:cxn modelId="{0E129AA3-8EF9-4619-B489-A2BF96D3C38A}" type="presParOf" srcId="{DDA8CC36-3FBF-4926-B7A3-B6695784B116}" destId="{001DE284-22FF-4DA6-9F49-6784537FAFD3}" srcOrd="0" destOrd="0" presId="urn:microsoft.com/office/officeart/2008/layout/LinedList"/>
    <dgm:cxn modelId="{40AB74D2-9E6E-44DE-A932-DF2CB79DE27A}" type="presParOf" srcId="{DDA8CC36-3FBF-4926-B7A3-B6695784B116}" destId="{B6A47C9A-AC4A-466B-8E14-7FC42442DD15}" srcOrd="1" destOrd="0" presId="urn:microsoft.com/office/officeart/2008/layout/LinedList"/>
    <dgm:cxn modelId="{71652C5D-EAF6-44FA-97D2-CD02EA0AE5CE}" type="presParOf" srcId="{7D8D5EC9-B9EA-4C8B-AF23-3AD8FFD4F485}" destId="{C4FBDC9F-1903-444D-A4B3-19B718358A3B}" srcOrd="2" destOrd="0" presId="urn:microsoft.com/office/officeart/2008/layout/LinedList"/>
    <dgm:cxn modelId="{35102916-41AB-4D7C-95D3-2F53F610E0FB}" type="presParOf" srcId="{7D8D5EC9-B9EA-4C8B-AF23-3AD8FFD4F485}" destId="{F012899D-5E8D-43CC-8826-8C4FC6AC4A73}" srcOrd="3" destOrd="0" presId="urn:microsoft.com/office/officeart/2008/layout/LinedList"/>
    <dgm:cxn modelId="{58C518AB-56EB-4BCC-BB90-F620ED273E72}" type="presParOf" srcId="{F012899D-5E8D-43CC-8826-8C4FC6AC4A73}" destId="{486267FF-2CA0-4D02-857E-3B96E8B47285}" srcOrd="0" destOrd="0" presId="urn:microsoft.com/office/officeart/2008/layout/LinedList"/>
    <dgm:cxn modelId="{464AE1CF-6A76-479E-BE48-1CF4A400D672}" type="presParOf" srcId="{F012899D-5E8D-43CC-8826-8C4FC6AC4A73}" destId="{253F9322-DFDE-4EE9-B84F-733F1C179EA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51C957D-A808-4C08-9DB2-F7207D42364B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7EE507B7-DEB7-459E-A8E9-519D291B7BBE}">
      <dgm:prSet/>
      <dgm:spPr/>
      <dgm:t>
        <a:bodyPr/>
        <a:lstStyle/>
        <a:p>
          <a:pPr algn="ctr" rtl="0"/>
          <a:r>
            <a:rPr lang="en-US" smtClean="0"/>
            <a:t>Business Letter Styles</a:t>
          </a:r>
          <a:endParaRPr lang="en-US"/>
        </a:p>
      </dgm:t>
    </dgm:pt>
    <dgm:pt modelId="{4D0470BA-072F-4CF5-8CE1-5360935397ED}" type="parTrans" cxnId="{5A8F8F5B-4D6E-46F4-AB2A-13FA2D043910}">
      <dgm:prSet/>
      <dgm:spPr/>
      <dgm:t>
        <a:bodyPr/>
        <a:lstStyle/>
        <a:p>
          <a:endParaRPr lang="en-US"/>
        </a:p>
      </dgm:t>
    </dgm:pt>
    <dgm:pt modelId="{22416F9E-E62A-4206-AAC1-F6351CA8334F}" type="sibTrans" cxnId="{5A8F8F5B-4D6E-46F4-AB2A-13FA2D043910}">
      <dgm:prSet/>
      <dgm:spPr/>
      <dgm:t>
        <a:bodyPr/>
        <a:lstStyle/>
        <a:p>
          <a:endParaRPr lang="en-US"/>
        </a:p>
      </dgm:t>
    </dgm:pt>
    <dgm:pt modelId="{1258CAC8-6848-4C50-AC65-FC5CC34077B4}" type="pres">
      <dgm:prSet presAssocID="{951C957D-A808-4C08-9DB2-F7207D42364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7E7274-3FD6-45E8-9962-A85939109252}" type="pres">
      <dgm:prSet presAssocID="{7EE507B7-DEB7-459E-A8E9-519D291B7BB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27AFD2-281E-4107-A623-2F532FAEE0BA}" type="presOf" srcId="{7EE507B7-DEB7-459E-A8E9-519D291B7BBE}" destId="{0B7E7274-3FD6-45E8-9962-A85939109252}" srcOrd="0" destOrd="0" presId="urn:microsoft.com/office/officeart/2005/8/layout/vList2"/>
    <dgm:cxn modelId="{5A8F8F5B-4D6E-46F4-AB2A-13FA2D043910}" srcId="{951C957D-A808-4C08-9DB2-F7207D42364B}" destId="{7EE507B7-DEB7-459E-A8E9-519D291B7BBE}" srcOrd="0" destOrd="0" parTransId="{4D0470BA-072F-4CF5-8CE1-5360935397ED}" sibTransId="{22416F9E-E62A-4206-AAC1-F6351CA8334F}"/>
    <dgm:cxn modelId="{986DE51D-91F2-47CC-A8F1-BCF59CAB1BF0}" type="presOf" srcId="{951C957D-A808-4C08-9DB2-F7207D42364B}" destId="{1258CAC8-6848-4C50-AC65-FC5CC34077B4}" srcOrd="0" destOrd="0" presId="urn:microsoft.com/office/officeart/2005/8/layout/vList2"/>
    <dgm:cxn modelId="{850C1AAE-36B5-4FC4-A269-AC0CCB446233}" type="presParOf" srcId="{1258CAC8-6848-4C50-AC65-FC5CC34077B4}" destId="{0B7E7274-3FD6-45E8-9962-A8593910925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D23D20A-89F9-4AD6-BD61-EBA7F3129D45}" type="doc">
      <dgm:prSet loTypeId="urn:microsoft.com/office/officeart/2005/8/layout/process4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3B39E75-D765-4CD5-8019-E174A4C20099}">
      <dgm:prSet/>
      <dgm:spPr/>
      <dgm:t>
        <a:bodyPr/>
        <a:lstStyle/>
        <a:p>
          <a:pPr rtl="0"/>
          <a:r>
            <a:rPr lang="en-US" dirty="0" smtClean="0"/>
            <a:t>There Are Two Main Business Letter Styles</a:t>
          </a:r>
          <a:endParaRPr lang="en-US" dirty="0"/>
        </a:p>
      </dgm:t>
    </dgm:pt>
    <dgm:pt modelId="{1AB7C69C-0C5A-4B8E-A5D7-D17A041A31DE}" type="parTrans" cxnId="{84B1EA08-6FB9-4481-9934-39BD5CCCE2D7}">
      <dgm:prSet/>
      <dgm:spPr/>
      <dgm:t>
        <a:bodyPr/>
        <a:lstStyle/>
        <a:p>
          <a:endParaRPr lang="en-US"/>
        </a:p>
      </dgm:t>
    </dgm:pt>
    <dgm:pt modelId="{178BF398-DA13-427E-ABAF-EEAF0D7E8D0E}" type="sibTrans" cxnId="{84B1EA08-6FB9-4481-9934-39BD5CCCE2D7}">
      <dgm:prSet/>
      <dgm:spPr/>
      <dgm:t>
        <a:bodyPr/>
        <a:lstStyle/>
        <a:p>
          <a:endParaRPr lang="en-US"/>
        </a:p>
      </dgm:t>
    </dgm:pt>
    <dgm:pt modelId="{E9720443-24DA-4341-A063-D713763B314D}">
      <dgm:prSet/>
      <dgm:spPr/>
      <dgm:t>
        <a:bodyPr/>
        <a:lstStyle/>
        <a:p>
          <a:pPr rtl="0"/>
          <a:r>
            <a:rPr lang="en-US" smtClean="0"/>
            <a:t>Full Block</a:t>
          </a:r>
          <a:endParaRPr lang="en-US"/>
        </a:p>
      </dgm:t>
    </dgm:pt>
    <dgm:pt modelId="{EF65EE1D-E079-47F6-A8BA-4A68964BEF32}" type="parTrans" cxnId="{1A05AB2D-3970-46A2-A679-3AE58C6E773B}">
      <dgm:prSet/>
      <dgm:spPr/>
      <dgm:t>
        <a:bodyPr/>
        <a:lstStyle/>
        <a:p>
          <a:endParaRPr lang="en-US"/>
        </a:p>
      </dgm:t>
    </dgm:pt>
    <dgm:pt modelId="{24F07375-5D4A-417E-9990-30D748FB6050}" type="sibTrans" cxnId="{1A05AB2D-3970-46A2-A679-3AE58C6E773B}">
      <dgm:prSet/>
      <dgm:spPr/>
      <dgm:t>
        <a:bodyPr/>
        <a:lstStyle/>
        <a:p>
          <a:endParaRPr lang="en-US"/>
        </a:p>
      </dgm:t>
    </dgm:pt>
    <dgm:pt modelId="{93549ECE-A7D6-4CB9-9B8A-DF67BE8B8DC7}">
      <dgm:prSet/>
      <dgm:spPr/>
      <dgm:t>
        <a:bodyPr/>
        <a:lstStyle/>
        <a:p>
          <a:pPr rtl="0"/>
          <a:r>
            <a:rPr lang="en-US" dirty="0" smtClean="0"/>
            <a:t>Modified Block</a:t>
          </a:r>
          <a:endParaRPr lang="en-US" dirty="0"/>
        </a:p>
      </dgm:t>
    </dgm:pt>
    <dgm:pt modelId="{467EB0B7-ECE2-497D-91BC-F8FB01A19C4E}" type="parTrans" cxnId="{B6A7D353-A662-4E67-80C2-A5D69F3DA504}">
      <dgm:prSet/>
      <dgm:spPr/>
      <dgm:t>
        <a:bodyPr/>
        <a:lstStyle/>
        <a:p>
          <a:endParaRPr lang="en-US"/>
        </a:p>
      </dgm:t>
    </dgm:pt>
    <dgm:pt modelId="{209268D2-70ED-4141-B9B3-6CA0B9B7110B}" type="sibTrans" cxnId="{B6A7D353-A662-4E67-80C2-A5D69F3DA504}">
      <dgm:prSet/>
      <dgm:spPr/>
      <dgm:t>
        <a:bodyPr/>
        <a:lstStyle/>
        <a:p>
          <a:endParaRPr lang="en-US"/>
        </a:p>
      </dgm:t>
    </dgm:pt>
    <dgm:pt modelId="{0F81D209-6C06-4F38-9B20-A84A5E0F9BA3}" type="pres">
      <dgm:prSet presAssocID="{FD23D20A-89F9-4AD6-BD61-EBA7F3129D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02C2A2-0DAA-4B19-854A-FC2A37427E5D}" type="pres">
      <dgm:prSet presAssocID="{F3B39E75-D765-4CD5-8019-E174A4C20099}" presName="boxAndChildren" presStyleCnt="0"/>
      <dgm:spPr/>
    </dgm:pt>
    <dgm:pt modelId="{546B59F3-A3EF-4966-96DF-3F090FA2B34E}" type="pres">
      <dgm:prSet presAssocID="{F3B39E75-D765-4CD5-8019-E174A4C20099}" presName="parentTextBox" presStyleLbl="node1" presStyleIdx="0" presStyleCnt="1"/>
      <dgm:spPr/>
      <dgm:t>
        <a:bodyPr/>
        <a:lstStyle/>
        <a:p>
          <a:endParaRPr lang="en-US"/>
        </a:p>
      </dgm:t>
    </dgm:pt>
    <dgm:pt modelId="{C245880E-975A-4714-BED6-AC9E1C4F1115}" type="pres">
      <dgm:prSet presAssocID="{F3B39E75-D765-4CD5-8019-E174A4C20099}" presName="entireBox" presStyleLbl="node1" presStyleIdx="0" presStyleCnt="1" custLinFactNeighborY="5051"/>
      <dgm:spPr/>
      <dgm:t>
        <a:bodyPr/>
        <a:lstStyle/>
        <a:p>
          <a:endParaRPr lang="en-US"/>
        </a:p>
      </dgm:t>
    </dgm:pt>
    <dgm:pt modelId="{4065104E-C2D3-4FFE-A47D-C29B6BA4B942}" type="pres">
      <dgm:prSet presAssocID="{F3B39E75-D765-4CD5-8019-E174A4C20099}" presName="descendantBox" presStyleCnt="0"/>
      <dgm:spPr/>
    </dgm:pt>
    <dgm:pt modelId="{6CDEB518-5AAC-4398-B366-072D4AE2D0E8}" type="pres">
      <dgm:prSet presAssocID="{E9720443-24DA-4341-A063-D713763B314D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08D5A0-F3E5-4857-BE9B-8DCC2D06FE62}" type="pres">
      <dgm:prSet presAssocID="{93549ECE-A7D6-4CB9-9B8A-DF67BE8B8DC7}" presName="childTextBox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2E4546-FC61-4357-89B7-EAC1299BC86F}" type="presOf" srcId="{F3B39E75-D765-4CD5-8019-E174A4C20099}" destId="{546B59F3-A3EF-4966-96DF-3F090FA2B34E}" srcOrd="0" destOrd="0" presId="urn:microsoft.com/office/officeart/2005/8/layout/process4"/>
    <dgm:cxn modelId="{1A05AB2D-3970-46A2-A679-3AE58C6E773B}" srcId="{F3B39E75-D765-4CD5-8019-E174A4C20099}" destId="{E9720443-24DA-4341-A063-D713763B314D}" srcOrd="0" destOrd="0" parTransId="{EF65EE1D-E079-47F6-A8BA-4A68964BEF32}" sibTransId="{24F07375-5D4A-417E-9990-30D748FB6050}"/>
    <dgm:cxn modelId="{2550F7D9-C3C2-4963-A6A7-0F09EDC50711}" type="presOf" srcId="{FD23D20A-89F9-4AD6-BD61-EBA7F3129D45}" destId="{0F81D209-6C06-4F38-9B20-A84A5E0F9BA3}" srcOrd="0" destOrd="0" presId="urn:microsoft.com/office/officeart/2005/8/layout/process4"/>
    <dgm:cxn modelId="{84B1EA08-6FB9-4481-9934-39BD5CCCE2D7}" srcId="{FD23D20A-89F9-4AD6-BD61-EBA7F3129D45}" destId="{F3B39E75-D765-4CD5-8019-E174A4C20099}" srcOrd="0" destOrd="0" parTransId="{1AB7C69C-0C5A-4B8E-A5D7-D17A041A31DE}" sibTransId="{178BF398-DA13-427E-ABAF-EEAF0D7E8D0E}"/>
    <dgm:cxn modelId="{CE599FED-37A4-4782-AA89-3C76F9266057}" type="presOf" srcId="{E9720443-24DA-4341-A063-D713763B314D}" destId="{6CDEB518-5AAC-4398-B366-072D4AE2D0E8}" srcOrd="0" destOrd="0" presId="urn:microsoft.com/office/officeart/2005/8/layout/process4"/>
    <dgm:cxn modelId="{61AF1365-2400-45B4-B6E4-4EF57628118F}" type="presOf" srcId="{93549ECE-A7D6-4CB9-9B8A-DF67BE8B8DC7}" destId="{B808D5A0-F3E5-4857-BE9B-8DCC2D06FE62}" srcOrd="0" destOrd="0" presId="urn:microsoft.com/office/officeart/2005/8/layout/process4"/>
    <dgm:cxn modelId="{826647C0-F64D-455B-BE90-F08CAF6D3245}" type="presOf" srcId="{F3B39E75-D765-4CD5-8019-E174A4C20099}" destId="{C245880E-975A-4714-BED6-AC9E1C4F1115}" srcOrd="1" destOrd="0" presId="urn:microsoft.com/office/officeart/2005/8/layout/process4"/>
    <dgm:cxn modelId="{B6A7D353-A662-4E67-80C2-A5D69F3DA504}" srcId="{F3B39E75-D765-4CD5-8019-E174A4C20099}" destId="{93549ECE-A7D6-4CB9-9B8A-DF67BE8B8DC7}" srcOrd="1" destOrd="0" parTransId="{467EB0B7-ECE2-497D-91BC-F8FB01A19C4E}" sibTransId="{209268D2-70ED-4141-B9B3-6CA0B9B7110B}"/>
    <dgm:cxn modelId="{68211288-A689-4A77-8AEA-A607670E3A1C}" type="presParOf" srcId="{0F81D209-6C06-4F38-9B20-A84A5E0F9BA3}" destId="{5402C2A2-0DAA-4B19-854A-FC2A37427E5D}" srcOrd="0" destOrd="0" presId="urn:microsoft.com/office/officeart/2005/8/layout/process4"/>
    <dgm:cxn modelId="{1BCA0484-E357-4F0E-B967-C8A1B1EA300A}" type="presParOf" srcId="{5402C2A2-0DAA-4B19-854A-FC2A37427E5D}" destId="{546B59F3-A3EF-4966-96DF-3F090FA2B34E}" srcOrd="0" destOrd="0" presId="urn:microsoft.com/office/officeart/2005/8/layout/process4"/>
    <dgm:cxn modelId="{D514B734-5138-4FB2-BF8D-93F5CF276937}" type="presParOf" srcId="{5402C2A2-0DAA-4B19-854A-FC2A37427E5D}" destId="{C245880E-975A-4714-BED6-AC9E1C4F1115}" srcOrd="1" destOrd="0" presId="urn:microsoft.com/office/officeart/2005/8/layout/process4"/>
    <dgm:cxn modelId="{6D2C28D1-DC39-41BD-A1BA-C9FCF926D66D}" type="presParOf" srcId="{5402C2A2-0DAA-4B19-854A-FC2A37427E5D}" destId="{4065104E-C2D3-4FFE-A47D-C29B6BA4B942}" srcOrd="2" destOrd="0" presId="urn:microsoft.com/office/officeart/2005/8/layout/process4"/>
    <dgm:cxn modelId="{69E39974-8C5E-4F02-867C-F74924E99FD6}" type="presParOf" srcId="{4065104E-C2D3-4FFE-A47D-C29B6BA4B942}" destId="{6CDEB518-5AAC-4398-B366-072D4AE2D0E8}" srcOrd="0" destOrd="0" presId="urn:microsoft.com/office/officeart/2005/8/layout/process4"/>
    <dgm:cxn modelId="{2DF4438B-BD34-4B2F-AB1F-22E1CD7ACCB7}" type="presParOf" srcId="{4065104E-C2D3-4FFE-A47D-C29B6BA4B942}" destId="{B808D5A0-F3E5-4857-BE9B-8DCC2D06FE62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677C8A0-9D69-4C31-8F93-20D182366B05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90EAAD6-04B3-45E3-8EEB-FBD93E11EF16}">
      <dgm:prSet custT="1"/>
      <dgm:spPr/>
      <dgm:t>
        <a:bodyPr/>
        <a:lstStyle/>
        <a:p>
          <a:pPr algn="ctr" rtl="0"/>
          <a:r>
            <a:rPr lang="en-US" sz="2800" i="1" dirty="0" smtClean="0"/>
            <a:t>We Will Be Studying Full Block Business Letters </a:t>
          </a:r>
          <a:endParaRPr lang="en-US" sz="2800" i="1" dirty="0"/>
        </a:p>
      </dgm:t>
    </dgm:pt>
    <dgm:pt modelId="{8A85C04B-16BC-49B3-B1A1-95BAB6CF3FBA}" type="parTrans" cxnId="{11099250-BA9F-4678-939E-6FCC0629ED3E}">
      <dgm:prSet/>
      <dgm:spPr/>
      <dgm:t>
        <a:bodyPr/>
        <a:lstStyle/>
        <a:p>
          <a:endParaRPr lang="en-US"/>
        </a:p>
      </dgm:t>
    </dgm:pt>
    <dgm:pt modelId="{1E6E3A90-1C3B-4D8F-B97B-0CA883D11E27}" type="sibTrans" cxnId="{11099250-BA9F-4678-939E-6FCC0629ED3E}">
      <dgm:prSet/>
      <dgm:spPr/>
      <dgm:t>
        <a:bodyPr/>
        <a:lstStyle/>
        <a:p>
          <a:endParaRPr lang="en-US"/>
        </a:p>
      </dgm:t>
    </dgm:pt>
    <dgm:pt modelId="{FBEA31CF-6291-418E-A2BE-5E931297AB55}" type="pres">
      <dgm:prSet presAssocID="{D677C8A0-9D69-4C31-8F93-20D182366B0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EA6EF8-2783-45A6-BB1E-C85549EB6E42}" type="pres">
      <dgm:prSet presAssocID="{690EAAD6-04B3-45E3-8EEB-FBD93E11EF16}" presName="thickLine" presStyleLbl="alignNode1" presStyleIdx="0" presStyleCnt="1"/>
      <dgm:spPr/>
    </dgm:pt>
    <dgm:pt modelId="{B7ACC517-0088-467D-8280-2AF033B04044}" type="pres">
      <dgm:prSet presAssocID="{690EAAD6-04B3-45E3-8EEB-FBD93E11EF16}" presName="horz1" presStyleCnt="0"/>
      <dgm:spPr/>
    </dgm:pt>
    <dgm:pt modelId="{2F81EFFF-D3C1-4404-9D9D-F435A870E217}" type="pres">
      <dgm:prSet presAssocID="{690EAAD6-04B3-45E3-8EEB-FBD93E11EF16}" presName="tx1" presStyleLbl="revTx" presStyleIdx="0" presStyleCnt="1"/>
      <dgm:spPr/>
      <dgm:t>
        <a:bodyPr/>
        <a:lstStyle/>
        <a:p>
          <a:endParaRPr lang="en-US"/>
        </a:p>
      </dgm:t>
    </dgm:pt>
    <dgm:pt modelId="{A8E08F63-D0E9-4E52-BB86-F2956BE5AAD5}" type="pres">
      <dgm:prSet presAssocID="{690EAAD6-04B3-45E3-8EEB-FBD93E11EF16}" presName="vert1" presStyleCnt="0"/>
      <dgm:spPr/>
    </dgm:pt>
  </dgm:ptLst>
  <dgm:cxnLst>
    <dgm:cxn modelId="{110964E3-217A-42E7-A111-50496F37F89B}" type="presOf" srcId="{690EAAD6-04B3-45E3-8EEB-FBD93E11EF16}" destId="{2F81EFFF-D3C1-4404-9D9D-F435A870E217}" srcOrd="0" destOrd="0" presId="urn:microsoft.com/office/officeart/2008/layout/LinedList"/>
    <dgm:cxn modelId="{100DD4CE-4228-4E37-B65E-BEC9CED3A20E}" type="presOf" srcId="{D677C8A0-9D69-4C31-8F93-20D182366B05}" destId="{FBEA31CF-6291-418E-A2BE-5E931297AB55}" srcOrd="0" destOrd="0" presId="urn:microsoft.com/office/officeart/2008/layout/LinedList"/>
    <dgm:cxn modelId="{11099250-BA9F-4678-939E-6FCC0629ED3E}" srcId="{D677C8A0-9D69-4C31-8F93-20D182366B05}" destId="{690EAAD6-04B3-45E3-8EEB-FBD93E11EF16}" srcOrd="0" destOrd="0" parTransId="{8A85C04B-16BC-49B3-B1A1-95BAB6CF3FBA}" sibTransId="{1E6E3A90-1C3B-4D8F-B97B-0CA883D11E27}"/>
    <dgm:cxn modelId="{507AAC83-D181-4B7A-9FC9-6B4DE3149BAF}" type="presParOf" srcId="{FBEA31CF-6291-418E-A2BE-5E931297AB55}" destId="{22EA6EF8-2783-45A6-BB1E-C85549EB6E42}" srcOrd="0" destOrd="0" presId="urn:microsoft.com/office/officeart/2008/layout/LinedList"/>
    <dgm:cxn modelId="{EE9E3041-F901-495F-AE06-CFDC12D4706A}" type="presParOf" srcId="{FBEA31CF-6291-418E-A2BE-5E931297AB55}" destId="{B7ACC517-0088-467D-8280-2AF033B04044}" srcOrd="1" destOrd="0" presId="urn:microsoft.com/office/officeart/2008/layout/LinedList"/>
    <dgm:cxn modelId="{6B73BFC3-7327-47B9-A5D2-0C5CD4554142}" type="presParOf" srcId="{B7ACC517-0088-467D-8280-2AF033B04044}" destId="{2F81EFFF-D3C1-4404-9D9D-F435A870E217}" srcOrd="0" destOrd="0" presId="urn:microsoft.com/office/officeart/2008/layout/LinedList"/>
    <dgm:cxn modelId="{63ADC60A-0122-4219-AD66-4707EDFE8C25}" type="presParOf" srcId="{B7ACC517-0088-467D-8280-2AF033B04044}" destId="{A8E08F63-D0E9-4E52-BB86-F2956BE5AAD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F55A955-27F2-4F01-83D1-EC34FF687E3C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25987D3-1B33-4FD3-B38C-459020441D0C}">
      <dgm:prSet/>
      <dgm:spPr/>
      <dgm:t>
        <a:bodyPr/>
        <a:lstStyle/>
        <a:p>
          <a:pPr algn="ctr" rtl="0"/>
          <a:r>
            <a:rPr lang="en-US" dirty="0" smtClean="0"/>
            <a:t>Full Block Business Letter</a:t>
          </a:r>
          <a:endParaRPr lang="en-US" dirty="0"/>
        </a:p>
      </dgm:t>
    </dgm:pt>
    <dgm:pt modelId="{58B18F6B-B00E-4F98-B1D4-D5FEE9CAE130}" type="parTrans" cxnId="{F3836DE8-D149-45CB-90A1-D4118F20A7D1}">
      <dgm:prSet/>
      <dgm:spPr/>
      <dgm:t>
        <a:bodyPr/>
        <a:lstStyle/>
        <a:p>
          <a:endParaRPr lang="en-US"/>
        </a:p>
      </dgm:t>
    </dgm:pt>
    <dgm:pt modelId="{20C4BD36-C69C-42BB-B8F7-E9322C1ED4E0}" type="sibTrans" cxnId="{F3836DE8-D149-45CB-90A1-D4118F20A7D1}">
      <dgm:prSet/>
      <dgm:spPr/>
      <dgm:t>
        <a:bodyPr/>
        <a:lstStyle/>
        <a:p>
          <a:endParaRPr lang="en-US"/>
        </a:p>
      </dgm:t>
    </dgm:pt>
    <dgm:pt modelId="{1735AE35-12B8-4361-B4B0-FEFA1085E5B8}" type="pres">
      <dgm:prSet presAssocID="{9F55A955-27F2-4F01-83D1-EC34FF687E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EA9DCF-4B5A-485C-9937-0353FBBFCC6B}" type="pres">
      <dgm:prSet presAssocID="{525987D3-1B33-4FD3-B38C-459020441D0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836DE8-D149-45CB-90A1-D4118F20A7D1}" srcId="{9F55A955-27F2-4F01-83D1-EC34FF687E3C}" destId="{525987D3-1B33-4FD3-B38C-459020441D0C}" srcOrd="0" destOrd="0" parTransId="{58B18F6B-B00E-4F98-B1D4-D5FEE9CAE130}" sibTransId="{20C4BD36-C69C-42BB-B8F7-E9322C1ED4E0}"/>
    <dgm:cxn modelId="{AD88F825-F65A-4DAE-AE82-4E577C4EBA37}" type="presOf" srcId="{9F55A955-27F2-4F01-83D1-EC34FF687E3C}" destId="{1735AE35-12B8-4361-B4B0-FEFA1085E5B8}" srcOrd="0" destOrd="0" presId="urn:microsoft.com/office/officeart/2005/8/layout/vList2"/>
    <dgm:cxn modelId="{A858F4AA-E75A-4F78-BE35-45E7FCF0A844}" type="presOf" srcId="{525987D3-1B33-4FD3-B38C-459020441D0C}" destId="{B4EA9DCF-4B5A-485C-9937-0353FBBFCC6B}" srcOrd="0" destOrd="0" presId="urn:microsoft.com/office/officeart/2005/8/layout/vList2"/>
    <dgm:cxn modelId="{602B48BC-F309-4E40-A47C-51421D70A689}" type="presParOf" srcId="{1735AE35-12B8-4361-B4B0-FEFA1085E5B8}" destId="{B4EA9DCF-4B5A-485C-9937-0353FBBFCC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25215B-A10D-4CA0-9313-56803E051049}">
      <dsp:nvSpPr>
        <dsp:cNvPr id="0" name=""/>
        <dsp:cNvSpPr/>
      </dsp:nvSpPr>
      <dsp:spPr>
        <a:xfrm>
          <a:off x="0" y="5625"/>
          <a:ext cx="7772400" cy="19890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Professional Business Letters</a:t>
          </a:r>
          <a:endParaRPr lang="en-US" sz="5000" kern="1200" dirty="0"/>
        </a:p>
      </dsp:txBody>
      <dsp:txXfrm>
        <a:off x="97095" y="102720"/>
        <a:ext cx="7578210" cy="179481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92D53-065D-4284-967F-3A129BDDED2C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Parts of a Full Block Letter</a:t>
          </a:r>
          <a:endParaRPr lang="en-US" sz="4700" kern="1200" dirty="0"/>
        </a:p>
      </dsp:txBody>
      <dsp:txXfrm>
        <a:off x="55030" y="62882"/>
        <a:ext cx="8119540" cy="101723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D5300-67FD-4EC2-B6EA-59F1A7887E2D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smtClean="0"/>
            <a:t>Date Line</a:t>
          </a:r>
          <a:endParaRPr lang="en-US" sz="4700" kern="1200"/>
        </a:p>
      </dsp:txBody>
      <dsp:txXfrm>
        <a:off x="55030" y="62882"/>
        <a:ext cx="8119540" cy="101723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3D78F0-56F6-4260-A938-8FCB9A202826}">
      <dsp:nvSpPr>
        <dsp:cNvPr id="0" name=""/>
        <dsp:cNvSpPr/>
      </dsp:nvSpPr>
      <dsp:spPr>
        <a:xfrm>
          <a:off x="0" y="2047"/>
          <a:ext cx="4267200" cy="452186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The date line is used to indicate when the letter was written</a:t>
          </a:r>
          <a:endParaRPr lang="en-US" sz="4800" kern="1200" dirty="0"/>
        </a:p>
      </dsp:txBody>
      <dsp:txXfrm>
        <a:off x="208308" y="210355"/>
        <a:ext cx="3850584" cy="410525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00F26-34CC-421A-AA5F-619131C68C9D}">
      <dsp:nvSpPr>
        <dsp:cNvPr id="0" name=""/>
        <dsp:cNvSpPr/>
      </dsp:nvSpPr>
      <dsp:spPr>
        <a:xfrm>
          <a:off x="0" y="85740"/>
          <a:ext cx="3657600" cy="13525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Quadruple space after the date line</a:t>
          </a:r>
          <a:endParaRPr lang="en-US" sz="3400" kern="1200" dirty="0"/>
        </a:p>
      </dsp:txBody>
      <dsp:txXfrm>
        <a:off x="66025" y="151765"/>
        <a:ext cx="3525550" cy="122047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371B14-3B44-43BC-8FEC-DD3341283058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Inside Address</a:t>
          </a:r>
          <a:endParaRPr lang="en-US" sz="4700" kern="1200" dirty="0"/>
        </a:p>
      </dsp:txBody>
      <dsp:txXfrm>
        <a:off x="55030" y="62882"/>
        <a:ext cx="8119540" cy="101723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72E93-2721-45D0-8ED1-DA1B61FD27E4}">
      <dsp:nvSpPr>
        <dsp:cNvPr id="0" name=""/>
        <dsp:cNvSpPr/>
      </dsp:nvSpPr>
      <dsp:spPr>
        <a:xfrm>
          <a:off x="0" y="1133"/>
          <a:ext cx="3733800" cy="452369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The inside address is the address of the person to whom the letter is written</a:t>
          </a:r>
          <a:endParaRPr lang="en-US" sz="4000" kern="1200" dirty="0"/>
        </a:p>
      </dsp:txBody>
      <dsp:txXfrm>
        <a:off x="182269" y="183402"/>
        <a:ext cx="3369262" cy="415915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9E47EA-C58E-4EF0-A179-1EE0FC299E7D}">
      <dsp:nvSpPr>
        <dsp:cNvPr id="0" name=""/>
        <dsp:cNvSpPr/>
      </dsp:nvSpPr>
      <dsp:spPr>
        <a:xfrm>
          <a:off x="0" y="440763"/>
          <a:ext cx="4038600" cy="123563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You should double space after the inside address </a:t>
          </a:r>
          <a:endParaRPr lang="en-US" sz="2800" kern="1200" dirty="0"/>
        </a:p>
      </dsp:txBody>
      <dsp:txXfrm>
        <a:off x="60319" y="501082"/>
        <a:ext cx="3917962" cy="111499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64B516-ED70-4AEB-B142-6945FCC31392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smtClean="0"/>
            <a:t>Salutation</a:t>
          </a:r>
          <a:endParaRPr lang="en-US" sz="4700" kern="1200"/>
        </a:p>
      </dsp:txBody>
      <dsp:txXfrm>
        <a:off x="55030" y="62882"/>
        <a:ext cx="8119540" cy="101723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6A8287-1FD2-4D9E-9CB6-F1703B2E9CD3}">
      <dsp:nvSpPr>
        <dsp:cNvPr id="0" name=""/>
        <dsp:cNvSpPr/>
      </dsp:nvSpPr>
      <dsp:spPr>
        <a:xfrm>
          <a:off x="0" y="361731"/>
          <a:ext cx="3733800" cy="38025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The salutation is the greeting line of the letter</a:t>
          </a:r>
          <a:endParaRPr lang="en-US" sz="4400" kern="1200" dirty="0"/>
        </a:p>
      </dsp:txBody>
      <dsp:txXfrm>
        <a:off x="182269" y="544000"/>
        <a:ext cx="3369262" cy="343796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0AB6DF-8C39-4AB4-82B1-A1E7BD0A860D}">
      <dsp:nvSpPr>
        <dsp:cNvPr id="0" name=""/>
        <dsp:cNvSpPr/>
      </dsp:nvSpPr>
      <dsp:spPr>
        <a:xfrm>
          <a:off x="0" y="14733"/>
          <a:ext cx="4038600" cy="126593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Double space after the salutation</a:t>
          </a:r>
          <a:endParaRPr lang="en-US" sz="3100" kern="1200" dirty="0"/>
        </a:p>
      </dsp:txBody>
      <dsp:txXfrm>
        <a:off x="61798" y="76531"/>
        <a:ext cx="3915004" cy="11423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145BB-45B1-4EB5-AA92-CA684C98AC94}">
      <dsp:nvSpPr>
        <dsp:cNvPr id="0" name=""/>
        <dsp:cNvSpPr/>
      </dsp:nvSpPr>
      <dsp:spPr>
        <a:xfrm>
          <a:off x="0" y="0"/>
          <a:ext cx="6400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15914C-2884-4C95-8B55-8A6EC3827CC1}">
      <dsp:nvSpPr>
        <dsp:cNvPr id="0" name=""/>
        <dsp:cNvSpPr/>
      </dsp:nvSpPr>
      <dsp:spPr>
        <a:xfrm>
          <a:off x="0" y="0"/>
          <a:ext cx="6400800" cy="685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OHMS</a:t>
          </a:r>
          <a:endParaRPr lang="en-US" sz="3100" kern="1200" dirty="0"/>
        </a:p>
      </dsp:txBody>
      <dsp:txXfrm>
        <a:off x="0" y="0"/>
        <a:ext cx="6400800" cy="685799"/>
      </dsp:txXfrm>
    </dsp:sp>
    <dsp:sp modelId="{145D1F2A-FF6A-4CC8-9F80-460918AA8972}">
      <dsp:nvSpPr>
        <dsp:cNvPr id="0" name=""/>
        <dsp:cNvSpPr/>
      </dsp:nvSpPr>
      <dsp:spPr>
        <a:xfrm>
          <a:off x="0" y="685799"/>
          <a:ext cx="6400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AB05A8-1801-4244-B2F0-C963C175ADD5}">
      <dsp:nvSpPr>
        <dsp:cNvPr id="0" name=""/>
        <dsp:cNvSpPr/>
      </dsp:nvSpPr>
      <dsp:spPr>
        <a:xfrm>
          <a:off x="0" y="685799"/>
          <a:ext cx="6400800" cy="685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Career &amp; Technical Education: Keyboarding</a:t>
          </a:r>
          <a:endParaRPr lang="en-US" sz="2000" kern="1200" dirty="0"/>
        </a:p>
      </dsp:txBody>
      <dsp:txXfrm>
        <a:off x="0" y="685799"/>
        <a:ext cx="6400800" cy="68579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180133-58B7-4021-96E0-38D8FD14DB79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smtClean="0"/>
            <a:t>Body</a:t>
          </a:r>
          <a:endParaRPr lang="en-US" sz="4700" kern="1200"/>
        </a:p>
      </dsp:txBody>
      <dsp:txXfrm>
        <a:off x="55030" y="62882"/>
        <a:ext cx="8119540" cy="1017235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64C08-657D-48CA-B838-62260FCB503D}">
      <dsp:nvSpPr>
        <dsp:cNvPr id="0" name=""/>
        <dsp:cNvSpPr/>
      </dsp:nvSpPr>
      <dsp:spPr>
        <a:xfrm>
          <a:off x="0" y="65399"/>
          <a:ext cx="3886200" cy="3439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The body is used to relay information</a:t>
          </a:r>
          <a:endParaRPr lang="en-US" sz="4900" kern="1200" dirty="0"/>
        </a:p>
      </dsp:txBody>
      <dsp:txXfrm>
        <a:off x="167917" y="233316"/>
        <a:ext cx="3550366" cy="310396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E80613-6144-4F0C-A4B9-EC2C719C9706}">
      <dsp:nvSpPr>
        <dsp:cNvPr id="0" name=""/>
        <dsp:cNvSpPr/>
      </dsp:nvSpPr>
      <dsp:spPr>
        <a:xfrm>
          <a:off x="0" y="431"/>
          <a:ext cx="8001000" cy="106636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Paragraphs are single spaced, double spacing is used between paragraphs</a:t>
          </a:r>
          <a:endParaRPr lang="en-US" sz="3600" kern="1200" dirty="0"/>
        </a:p>
      </dsp:txBody>
      <dsp:txXfrm>
        <a:off x="52056" y="52487"/>
        <a:ext cx="7896888" cy="962256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79131F-BD2D-4C20-8BDC-D3DEAA11E5D6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smtClean="0"/>
            <a:t>Signature Block</a:t>
          </a:r>
          <a:endParaRPr lang="en-US" sz="4700" kern="1200"/>
        </a:p>
      </dsp:txBody>
      <dsp:txXfrm>
        <a:off x="55030" y="62882"/>
        <a:ext cx="8119540" cy="1017235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CD8D8C-DDB8-4D06-8F90-D110D4A60A8F}">
      <dsp:nvSpPr>
        <dsp:cNvPr id="0" name=""/>
        <dsp:cNvSpPr/>
      </dsp:nvSpPr>
      <dsp:spPr>
        <a:xfrm>
          <a:off x="0" y="437729"/>
          <a:ext cx="4724399" cy="169057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The signature block is used to close the letter and contains two parts:</a:t>
          </a:r>
          <a:endParaRPr lang="en-US" sz="3400" kern="1200" dirty="0"/>
        </a:p>
      </dsp:txBody>
      <dsp:txXfrm>
        <a:off x="0" y="437729"/>
        <a:ext cx="4724399" cy="1690575"/>
      </dsp:txXfrm>
    </dsp:sp>
    <dsp:sp modelId="{A8F395D3-14CB-43EA-B464-A3778995BEB3}">
      <dsp:nvSpPr>
        <dsp:cNvPr id="0" name=""/>
        <dsp:cNvSpPr/>
      </dsp:nvSpPr>
      <dsp:spPr>
        <a:xfrm>
          <a:off x="0" y="2128304"/>
          <a:ext cx="4724399" cy="195993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smtClean="0"/>
            <a:t>The complimentary close</a:t>
          </a:r>
          <a:endParaRPr lang="en-US" sz="3400" kern="1200"/>
        </a:p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smtClean="0"/>
            <a:t>The writer’s name</a:t>
          </a:r>
          <a:endParaRPr lang="en-US" sz="3400" kern="1200"/>
        </a:p>
      </dsp:txBody>
      <dsp:txXfrm>
        <a:off x="0" y="2128304"/>
        <a:ext cx="4724399" cy="1959930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31D2F6-4F43-485E-A941-6C6A8246F773}">
      <dsp:nvSpPr>
        <dsp:cNvPr id="0" name=""/>
        <dsp:cNvSpPr/>
      </dsp:nvSpPr>
      <dsp:spPr>
        <a:xfrm>
          <a:off x="0" y="115785"/>
          <a:ext cx="8229600" cy="91143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smtClean="0"/>
            <a:t>Signature Block—Complimentary Close</a:t>
          </a:r>
          <a:endParaRPr lang="en-US" sz="3800" kern="1200"/>
        </a:p>
      </dsp:txBody>
      <dsp:txXfrm>
        <a:off x="44492" y="160277"/>
        <a:ext cx="8140616" cy="822446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B92F0C-0502-4008-B121-CC6821603989}">
      <dsp:nvSpPr>
        <dsp:cNvPr id="0" name=""/>
        <dsp:cNvSpPr/>
      </dsp:nvSpPr>
      <dsp:spPr>
        <a:xfrm>
          <a:off x="0" y="397331"/>
          <a:ext cx="4343400" cy="160989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The complimentary close should be formal.  Examples include:</a:t>
          </a:r>
          <a:endParaRPr lang="en-US" sz="3200" kern="1200" dirty="0"/>
        </a:p>
      </dsp:txBody>
      <dsp:txXfrm>
        <a:off x="0" y="397331"/>
        <a:ext cx="4343400" cy="1609897"/>
      </dsp:txXfrm>
    </dsp:sp>
    <dsp:sp modelId="{A111B851-DC23-4101-A055-3E0B76D652A2}">
      <dsp:nvSpPr>
        <dsp:cNvPr id="0" name=""/>
        <dsp:cNvSpPr/>
      </dsp:nvSpPr>
      <dsp:spPr>
        <a:xfrm>
          <a:off x="0" y="2007228"/>
          <a:ext cx="4343400" cy="140544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Cordially yours</a:t>
          </a:r>
          <a:endParaRPr lang="en-US" sz="3200" kern="1200" dirty="0"/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smtClean="0"/>
            <a:t>Sincerely</a:t>
          </a:r>
          <a:endParaRPr lang="en-US" sz="3200" kern="1200"/>
        </a:p>
      </dsp:txBody>
      <dsp:txXfrm>
        <a:off x="0" y="2007228"/>
        <a:ext cx="4343400" cy="1405440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0B69E4-3ED2-473F-BB74-BB31B4D49D76}">
      <dsp:nvSpPr>
        <dsp:cNvPr id="0" name=""/>
        <dsp:cNvSpPr/>
      </dsp:nvSpPr>
      <dsp:spPr>
        <a:xfrm>
          <a:off x="0" y="37458"/>
          <a:ext cx="8001000" cy="76328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Quadruple space after the complimentary close</a:t>
          </a:r>
          <a:endParaRPr lang="en-US" sz="3100" kern="1200" dirty="0"/>
        </a:p>
      </dsp:txBody>
      <dsp:txXfrm>
        <a:off x="37260" y="74718"/>
        <a:ext cx="7926480" cy="68876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11885-E85F-4894-84D7-AACDB45C0E37}">
      <dsp:nvSpPr>
        <dsp:cNvPr id="0" name=""/>
        <dsp:cNvSpPr/>
      </dsp:nvSpPr>
      <dsp:spPr>
        <a:xfrm>
          <a:off x="0" y="31837"/>
          <a:ext cx="8229600" cy="107932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Signature Block—Author’s Name</a:t>
          </a:r>
          <a:endParaRPr lang="en-US" sz="4500" kern="1200" dirty="0"/>
        </a:p>
      </dsp:txBody>
      <dsp:txXfrm>
        <a:off x="52688" y="84525"/>
        <a:ext cx="8124224" cy="973949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397C82-794F-4C45-A1E1-690F610848B0}">
      <dsp:nvSpPr>
        <dsp:cNvPr id="0" name=""/>
        <dsp:cNvSpPr/>
      </dsp:nvSpPr>
      <dsp:spPr>
        <a:xfrm>
          <a:off x="0" y="3660"/>
          <a:ext cx="3962400" cy="311687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The name of the author is typed after the complimentary close</a:t>
          </a:r>
          <a:endParaRPr lang="en-US" sz="3600" kern="1200" dirty="0"/>
        </a:p>
      </dsp:txBody>
      <dsp:txXfrm>
        <a:off x="152153" y="155813"/>
        <a:ext cx="3658094" cy="28125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E2DA79-8706-47D9-8991-8F3556B94EE7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smtClean="0"/>
            <a:t>Objectives</a:t>
          </a:r>
          <a:endParaRPr lang="en-US" sz="4700" kern="1200"/>
        </a:p>
      </dsp:txBody>
      <dsp:txXfrm>
        <a:off x="55030" y="62882"/>
        <a:ext cx="8119540" cy="1017235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098ACD-2ECE-49A1-A1FB-F16B9107C3F7}">
      <dsp:nvSpPr>
        <dsp:cNvPr id="0" name=""/>
        <dsp:cNvSpPr/>
      </dsp:nvSpPr>
      <dsp:spPr>
        <a:xfrm>
          <a:off x="0" y="1692"/>
          <a:ext cx="8382000" cy="91101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Double space after the author’s name</a:t>
          </a:r>
          <a:endParaRPr lang="en-US" sz="3700" kern="1200" dirty="0"/>
        </a:p>
      </dsp:txBody>
      <dsp:txXfrm>
        <a:off x="44472" y="46164"/>
        <a:ext cx="8293056" cy="822071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F1C80F-8811-4B4B-90D2-F965A81D8107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smtClean="0"/>
            <a:t>Typist’s Initials</a:t>
          </a:r>
          <a:endParaRPr lang="en-US" sz="4700" kern="1200"/>
        </a:p>
      </dsp:txBody>
      <dsp:txXfrm>
        <a:off x="55030" y="62882"/>
        <a:ext cx="8119540" cy="1017235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5EC7C5-D784-4B9C-B079-D8C2D126394B}">
      <dsp:nvSpPr>
        <dsp:cNvPr id="0" name=""/>
        <dsp:cNvSpPr/>
      </dsp:nvSpPr>
      <dsp:spPr>
        <a:xfrm>
          <a:off x="0" y="165647"/>
          <a:ext cx="5562600" cy="309770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The typist types their initials (in lowercase letters) following the author’s name</a:t>
          </a:r>
          <a:endParaRPr lang="en-US" sz="4400" kern="1200" dirty="0"/>
        </a:p>
      </dsp:txBody>
      <dsp:txXfrm>
        <a:off x="151217" y="316864"/>
        <a:ext cx="5260166" cy="2795271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364CF2-48E3-4BB7-A331-A847A19D010F}">
      <dsp:nvSpPr>
        <dsp:cNvPr id="0" name=""/>
        <dsp:cNvSpPr/>
      </dsp:nvSpPr>
      <dsp:spPr>
        <a:xfrm>
          <a:off x="0" y="11669"/>
          <a:ext cx="8153400" cy="738661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Double space after the typist’s initials</a:t>
          </a:r>
          <a:endParaRPr lang="en-US" sz="3000" kern="1200" dirty="0"/>
        </a:p>
      </dsp:txBody>
      <dsp:txXfrm>
        <a:off x="36058" y="47727"/>
        <a:ext cx="8081284" cy="666545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E65DDA-D9E3-46CC-A786-F9A6B0E0AF9A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smtClean="0"/>
            <a:t>Enclosure Notification</a:t>
          </a:r>
          <a:endParaRPr lang="en-US" sz="4700" kern="1200"/>
        </a:p>
      </dsp:txBody>
      <dsp:txXfrm>
        <a:off x="55030" y="62882"/>
        <a:ext cx="8119540" cy="1017235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D165C-CC6C-4E7F-9F5D-5A0B448A36D4}">
      <dsp:nvSpPr>
        <dsp:cNvPr id="0" name=""/>
        <dsp:cNvSpPr/>
      </dsp:nvSpPr>
      <dsp:spPr>
        <a:xfrm>
          <a:off x="0" y="298500"/>
          <a:ext cx="5486400" cy="252719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The enclosure notification indicates that there are other documents enclosed with the letter</a:t>
          </a:r>
          <a:endParaRPr lang="en-US" sz="3600" kern="1200" dirty="0"/>
        </a:p>
      </dsp:txBody>
      <dsp:txXfrm>
        <a:off x="123368" y="421868"/>
        <a:ext cx="5239664" cy="228046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E7F352-E876-40A2-A073-1A8C4D415DB5}">
      <dsp:nvSpPr>
        <dsp:cNvPr id="0" name=""/>
        <dsp:cNvSpPr/>
      </dsp:nvSpPr>
      <dsp:spPr>
        <a:xfrm>
          <a:off x="0" y="141779"/>
          <a:ext cx="8077200" cy="11536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If there are no other documents enclosed with the letter</a:t>
          </a:r>
          <a:r>
            <a:rPr lang="en-US" sz="2900" kern="1200" smtClean="0"/>
            <a:t>, an </a:t>
          </a:r>
          <a:r>
            <a:rPr lang="en-US" sz="2900" kern="1200" dirty="0" smtClean="0"/>
            <a:t>enclosure notification is not needed.</a:t>
          </a:r>
          <a:endParaRPr lang="en-US" sz="2900" kern="1200" dirty="0"/>
        </a:p>
      </dsp:txBody>
      <dsp:txXfrm>
        <a:off x="56315" y="198094"/>
        <a:ext cx="7964570" cy="1040990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3BFD25-8D10-4918-8EA1-3357EC28847C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smtClean="0"/>
            <a:t>Full Block Letter Format</a:t>
          </a:r>
          <a:endParaRPr lang="en-US" sz="4700" kern="1200"/>
        </a:p>
      </dsp:txBody>
      <dsp:txXfrm>
        <a:off x="55030" y="62882"/>
        <a:ext cx="8119540" cy="1017235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EA9DCF-4B5A-485C-9937-0353FBBFCC6B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smtClean="0"/>
            <a:t>Example</a:t>
          </a:r>
          <a:endParaRPr lang="en-US" sz="4700" kern="1200"/>
        </a:p>
      </dsp:txBody>
      <dsp:txXfrm>
        <a:off x="55030" y="62882"/>
        <a:ext cx="8119540" cy="1017235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1955B-5D49-4D6E-AA16-42EF33B92BBB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smtClean="0"/>
            <a:t>Standard &amp; Objective</a:t>
          </a:r>
          <a:endParaRPr lang="en-US" sz="4700" kern="1200"/>
        </a:p>
      </dsp:txBody>
      <dsp:txXfrm>
        <a:off x="55030" y="62882"/>
        <a:ext cx="8119540" cy="10172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2F68C5-4742-4F0F-A0A4-ADE92F9310D6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smtClean="0"/>
            <a:t>Business Letters</a:t>
          </a:r>
          <a:endParaRPr lang="en-US" sz="4700" kern="1200"/>
        </a:p>
      </dsp:txBody>
      <dsp:txXfrm>
        <a:off x="55030" y="62882"/>
        <a:ext cx="8119540" cy="1017235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087272-50D5-4F5F-BE25-3C54490AF669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A4DA04-47F7-40ED-85B3-3A9E6E76B01D}">
      <dsp:nvSpPr>
        <dsp:cNvPr id="0" name=""/>
        <dsp:cNvSpPr/>
      </dsp:nvSpPr>
      <dsp:spPr>
        <a:xfrm>
          <a:off x="0" y="0"/>
          <a:ext cx="8229600" cy="1996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STANDARD 3—Students will demonstrate a working knowledge of basic word processing functions and proofreading. 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OBJECTIVE 1—Students will apply basic word processing functions using a variety of documents.</a:t>
          </a:r>
          <a:endParaRPr lang="en-US" sz="2400" kern="1200" dirty="0"/>
        </a:p>
      </dsp:txBody>
      <dsp:txXfrm>
        <a:off x="0" y="0"/>
        <a:ext cx="8229600" cy="1996281"/>
      </dsp:txXfrm>
    </dsp:sp>
    <dsp:sp modelId="{A53099AE-F421-45F0-B307-92F7D5A829B9}">
      <dsp:nvSpPr>
        <dsp:cNvPr id="0" name=""/>
        <dsp:cNvSpPr/>
      </dsp:nvSpPr>
      <dsp:spPr>
        <a:xfrm>
          <a:off x="0" y="1996281"/>
          <a:ext cx="8229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C283ED-2EE0-444D-9A07-BBF5AE87F75C}">
      <dsp:nvSpPr>
        <dsp:cNvPr id="0" name=""/>
        <dsp:cNvSpPr/>
      </dsp:nvSpPr>
      <dsp:spPr>
        <a:xfrm>
          <a:off x="0" y="1996281"/>
          <a:ext cx="8229600" cy="1996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STANDARD 4</a:t>
          </a:r>
          <a:r>
            <a:rPr lang="en-US" sz="2400" b="1" kern="1200" dirty="0" smtClean="0"/>
            <a:t>—</a:t>
          </a:r>
          <a:r>
            <a:rPr lang="en-US" sz="2400" kern="1200" dirty="0" smtClean="0"/>
            <a:t>Students will develop skill composing at the keyboard.</a:t>
          </a:r>
          <a:r>
            <a:rPr lang="en-US" sz="2400" b="1" kern="1200" dirty="0" smtClean="0"/>
            <a:t>  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OBJECTIVE 1—Students will demonstrate composition skills at the keyboard.</a:t>
          </a:r>
          <a:endParaRPr lang="en-US" sz="2400" kern="1200" dirty="0"/>
        </a:p>
      </dsp:txBody>
      <dsp:txXfrm>
        <a:off x="0" y="1996281"/>
        <a:ext cx="8229600" cy="19962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69BBD-0060-4509-AE5F-97F154C88A46}">
      <dsp:nvSpPr>
        <dsp:cNvPr id="0" name=""/>
        <dsp:cNvSpPr/>
      </dsp:nvSpPr>
      <dsp:spPr>
        <a:xfrm>
          <a:off x="0" y="0"/>
          <a:ext cx="4267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1DE284-22FF-4DA6-9F49-6784537FAFD3}">
      <dsp:nvSpPr>
        <dsp:cNvPr id="0" name=""/>
        <dsp:cNvSpPr/>
      </dsp:nvSpPr>
      <dsp:spPr>
        <a:xfrm>
          <a:off x="0" y="0"/>
          <a:ext cx="4267200" cy="184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Business letters are </a:t>
          </a:r>
          <a:r>
            <a:rPr lang="en-US" sz="4400" i="1" u="sng" kern="1200" dirty="0" smtClean="0"/>
            <a:t>formal</a:t>
          </a:r>
          <a:r>
            <a:rPr lang="en-US" sz="4400" kern="1200" dirty="0" smtClean="0"/>
            <a:t> letters</a:t>
          </a:r>
          <a:endParaRPr lang="en-US" sz="4400" kern="1200" dirty="0"/>
        </a:p>
      </dsp:txBody>
      <dsp:txXfrm>
        <a:off x="0" y="0"/>
        <a:ext cx="4267200" cy="1843881"/>
      </dsp:txXfrm>
    </dsp:sp>
    <dsp:sp modelId="{C4FBDC9F-1903-444D-A4B3-19B718358A3B}">
      <dsp:nvSpPr>
        <dsp:cNvPr id="0" name=""/>
        <dsp:cNvSpPr/>
      </dsp:nvSpPr>
      <dsp:spPr>
        <a:xfrm>
          <a:off x="0" y="1843881"/>
          <a:ext cx="4267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6267FF-2CA0-4D02-857E-3B96E8B47285}">
      <dsp:nvSpPr>
        <dsp:cNvPr id="0" name=""/>
        <dsp:cNvSpPr/>
      </dsp:nvSpPr>
      <dsp:spPr>
        <a:xfrm>
          <a:off x="0" y="1843881"/>
          <a:ext cx="4267200" cy="184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They help business communicate with other businesses and/or with their customers</a:t>
          </a:r>
          <a:endParaRPr lang="en-US" sz="2900" kern="1200" dirty="0"/>
        </a:p>
      </dsp:txBody>
      <dsp:txXfrm>
        <a:off x="0" y="1843881"/>
        <a:ext cx="4267200" cy="18438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7E7274-3FD6-45E8-9962-A85939109252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smtClean="0"/>
            <a:t>Business Letter Styles</a:t>
          </a:r>
          <a:endParaRPr lang="en-US" sz="4700" kern="1200"/>
        </a:p>
      </dsp:txBody>
      <dsp:txXfrm>
        <a:off x="55030" y="62882"/>
        <a:ext cx="8119540" cy="101723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5880E-975A-4714-BED6-AC9E1C4F1115}">
      <dsp:nvSpPr>
        <dsp:cNvPr id="0" name=""/>
        <dsp:cNvSpPr/>
      </dsp:nvSpPr>
      <dsp:spPr>
        <a:xfrm>
          <a:off x="0" y="0"/>
          <a:ext cx="7848600" cy="320039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There Are Two Main Business Letter Styles</a:t>
          </a:r>
          <a:endParaRPr lang="en-US" sz="4100" kern="1200" dirty="0"/>
        </a:p>
      </dsp:txBody>
      <dsp:txXfrm>
        <a:off x="0" y="0"/>
        <a:ext cx="7848600" cy="1728215"/>
      </dsp:txXfrm>
    </dsp:sp>
    <dsp:sp modelId="{6CDEB518-5AAC-4398-B366-072D4AE2D0E8}">
      <dsp:nvSpPr>
        <dsp:cNvPr id="0" name=""/>
        <dsp:cNvSpPr/>
      </dsp:nvSpPr>
      <dsp:spPr>
        <a:xfrm>
          <a:off x="0" y="1664207"/>
          <a:ext cx="3924300" cy="147218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60960" rIns="341376" bIns="6096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smtClean="0"/>
            <a:t>Full Block</a:t>
          </a:r>
          <a:endParaRPr lang="en-US" sz="4800" kern="1200"/>
        </a:p>
      </dsp:txBody>
      <dsp:txXfrm>
        <a:off x="0" y="1664207"/>
        <a:ext cx="3924300" cy="1472183"/>
      </dsp:txXfrm>
    </dsp:sp>
    <dsp:sp modelId="{B808D5A0-F3E5-4857-BE9B-8DCC2D06FE62}">
      <dsp:nvSpPr>
        <dsp:cNvPr id="0" name=""/>
        <dsp:cNvSpPr/>
      </dsp:nvSpPr>
      <dsp:spPr>
        <a:xfrm>
          <a:off x="3924300" y="1664207"/>
          <a:ext cx="3924300" cy="147218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1376" tIns="60960" rIns="341376" bIns="6096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Modified Block</a:t>
          </a:r>
          <a:endParaRPr lang="en-US" sz="4800" kern="1200" dirty="0"/>
        </a:p>
      </dsp:txBody>
      <dsp:txXfrm>
        <a:off x="3924300" y="1664207"/>
        <a:ext cx="3924300" cy="147218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EA6EF8-2783-45A6-BB1E-C85549EB6E42}">
      <dsp:nvSpPr>
        <dsp:cNvPr id="0" name=""/>
        <dsp:cNvSpPr/>
      </dsp:nvSpPr>
      <dsp:spPr>
        <a:xfrm>
          <a:off x="0" y="0"/>
          <a:ext cx="77724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1EFFF-D3C1-4404-9D9D-F435A870E217}">
      <dsp:nvSpPr>
        <dsp:cNvPr id="0" name=""/>
        <dsp:cNvSpPr/>
      </dsp:nvSpPr>
      <dsp:spPr>
        <a:xfrm>
          <a:off x="0" y="0"/>
          <a:ext cx="7772400" cy="838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i="1" kern="1200" dirty="0" smtClean="0"/>
            <a:t>We Will Be Studying Full Block Business Letters </a:t>
          </a:r>
          <a:endParaRPr lang="en-US" sz="2800" i="1" kern="1200" dirty="0"/>
        </a:p>
      </dsp:txBody>
      <dsp:txXfrm>
        <a:off x="0" y="0"/>
        <a:ext cx="7772400" cy="8382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EA9DCF-4B5A-485C-9937-0353FBBFCC6B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Full Block Business Letter</a:t>
          </a:r>
          <a:endParaRPr lang="en-US" sz="4700" kern="1200" dirty="0"/>
        </a:p>
      </dsp:txBody>
      <dsp:txXfrm>
        <a:off x="55030" y="62882"/>
        <a:ext cx="8119540" cy="1017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1695A-906C-441C-93A8-6FC3FCC1EADF}" type="datetimeFigureOut">
              <a:rPr lang="en-US" smtClean="0"/>
              <a:t>4/7/15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1F354-BC65-4C4A-9F36-69D5A9507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0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1F354-BC65-4C4A-9F36-69D5A950715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1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5C7-7D83-4DAB-919E-36BAD01E8979}" type="datetimeFigureOut">
              <a:rPr lang="en-US" smtClean="0"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5737-04EB-4278-AC69-0F9FF1F7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48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5C7-7D83-4DAB-919E-36BAD01E8979}" type="datetimeFigureOut">
              <a:rPr lang="en-US" smtClean="0"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5737-04EB-4278-AC69-0F9FF1F7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3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5C7-7D83-4DAB-919E-36BAD01E8979}" type="datetimeFigureOut">
              <a:rPr lang="en-US" smtClean="0"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5737-04EB-4278-AC69-0F9FF1F7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7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5C7-7D83-4DAB-919E-36BAD01E8979}" type="datetimeFigureOut">
              <a:rPr lang="en-US" smtClean="0"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5737-04EB-4278-AC69-0F9FF1F7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8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5C7-7D83-4DAB-919E-36BAD01E8979}" type="datetimeFigureOut">
              <a:rPr lang="en-US" smtClean="0"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5737-04EB-4278-AC69-0F9FF1F7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4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5C7-7D83-4DAB-919E-36BAD01E8979}" type="datetimeFigureOut">
              <a:rPr lang="en-US" smtClean="0"/>
              <a:t>4/7/15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5737-04EB-4278-AC69-0F9FF1F7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0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5C7-7D83-4DAB-919E-36BAD01E8979}" type="datetimeFigureOut">
              <a:rPr lang="en-US" smtClean="0"/>
              <a:t>4/7/15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5737-04EB-4278-AC69-0F9FF1F7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5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5C7-7D83-4DAB-919E-36BAD01E8979}" type="datetimeFigureOut">
              <a:rPr lang="en-US" smtClean="0"/>
              <a:t>4/7/15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5737-04EB-4278-AC69-0F9FF1F7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8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5C7-7D83-4DAB-919E-36BAD01E8979}" type="datetimeFigureOut">
              <a:rPr lang="en-US" smtClean="0"/>
              <a:t>4/7/15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5737-04EB-4278-AC69-0F9FF1F7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7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5C7-7D83-4DAB-919E-36BAD01E8979}" type="datetimeFigureOut">
              <a:rPr lang="en-US" smtClean="0"/>
              <a:t>4/7/15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5737-04EB-4278-AC69-0F9FF1F7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8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5C7-7D83-4DAB-919E-36BAD01E8979}" type="datetimeFigureOut">
              <a:rPr lang="en-US" smtClean="0"/>
              <a:t>4/7/15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5737-04EB-4278-AC69-0F9FF1F7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8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BC5C7-7D83-4DAB-919E-36BAD01E8979}" type="datetimeFigureOut">
              <a:rPr lang="en-US" smtClean="0"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65737-04EB-4278-AC69-0F9FF1F73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03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21.xml"/><Relationship Id="rId12" Type="http://schemas.microsoft.com/office/2007/relationships/diagramDrawing" Target="../diagrams/drawing21.xml"/><Relationship Id="rId13" Type="http://schemas.openxmlformats.org/officeDocument/2006/relationships/diagramData" Target="../diagrams/data22.xml"/><Relationship Id="rId14" Type="http://schemas.openxmlformats.org/officeDocument/2006/relationships/diagramLayout" Target="../diagrams/layout22.xml"/><Relationship Id="rId15" Type="http://schemas.openxmlformats.org/officeDocument/2006/relationships/diagramQuickStyle" Target="../diagrams/quickStyle22.xml"/><Relationship Id="rId16" Type="http://schemas.openxmlformats.org/officeDocument/2006/relationships/diagramColors" Target="../diagrams/colors22.xml"/><Relationship Id="rId17" Type="http://schemas.microsoft.com/office/2007/relationships/diagramDrawing" Target="../diagrams/drawing22.xml"/><Relationship Id="rId18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diagramData" Target="../diagrams/data20.xml"/><Relationship Id="rId4" Type="http://schemas.openxmlformats.org/officeDocument/2006/relationships/diagramLayout" Target="../diagrams/layout20.xml"/><Relationship Id="rId5" Type="http://schemas.openxmlformats.org/officeDocument/2006/relationships/diagramQuickStyle" Target="../diagrams/quickStyle20.xml"/><Relationship Id="rId6" Type="http://schemas.openxmlformats.org/officeDocument/2006/relationships/diagramColors" Target="../diagrams/colors20.xml"/><Relationship Id="rId7" Type="http://schemas.microsoft.com/office/2007/relationships/diagramDrawing" Target="../diagrams/drawing20.xml"/><Relationship Id="rId8" Type="http://schemas.openxmlformats.org/officeDocument/2006/relationships/diagramData" Target="../diagrams/data21.xml"/><Relationship Id="rId9" Type="http://schemas.openxmlformats.org/officeDocument/2006/relationships/diagramLayout" Target="../diagrams/layout21.xml"/><Relationship Id="rId10" Type="http://schemas.openxmlformats.org/officeDocument/2006/relationships/diagramQuickStyle" Target="../diagrams/quickStyle21.xml"/></Relationships>
</file>

<file path=ppt/slides/_rels/slide11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24.xml"/><Relationship Id="rId1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3.xml"/><Relationship Id="rId3" Type="http://schemas.openxmlformats.org/officeDocument/2006/relationships/diagramLayout" Target="../diagrams/layout23.xml"/><Relationship Id="rId4" Type="http://schemas.openxmlformats.org/officeDocument/2006/relationships/diagramQuickStyle" Target="../diagrams/quickStyle23.xml"/><Relationship Id="rId5" Type="http://schemas.openxmlformats.org/officeDocument/2006/relationships/diagramColors" Target="../diagrams/colors23.xml"/><Relationship Id="rId6" Type="http://schemas.microsoft.com/office/2007/relationships/diagramDrawing" Target="../diagrams/drawing23.xml"/><Relationship Id="rId7" Type="http://schemas.openxmlformats.org/officeDocument/2006/relationships/diagramData" Target="../diagrams/data24.xml"/><Relationship Id="rId8" Type="http://schemas.openxmlformats.org/officeDocument/2006/relationships/diagramLayout" Target="../diagrams/layout24.xml"/><Relationship Id="rId9" Type="http://schemas.openxmlformats.org/officeDocument/2006/relationships/diagramQuickStyle" Target="../diagrams/quickStyle24.xml"/><Relationship Id="rId10" Type="http://schemas.openxmlformats.org/officeDocument/2006/relationships/diagramColors" Target="../diagrams/colors24.xml"/></Relationships>
</file>

<file path=ppt/slides/_rels/slide12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26.xml"/><Relationship Id="rId12" Type="http://schemas.openxmlformats.org/officeDocument/2006/relationships/diagramData" Target="../diagrams/data27.xml"/><Relationship Id="rId13" Type="http://schemas.openxmlformats.org/officeDocument/2006/relationships/diagramLayout" Target="../diagrams/layout27.xml"/><Relationship Id="rId14" Type="http://schemas.openxmlformats.org/officeDocument/2006/relationships/diagramQuickStyle" Target="../diagrams/quickStyle27.xml"/><Relationship Id="rId15" Type="http://schemas.openxmlformats.org/officeDocument/2006/relationships/diagramColors" Target="../diagrams/colors27.xml"/><Relationship Id="rId16" Type="http://schemas.microsoft.com/office/2007/relationships/diagramDrawing" Target="../diagrams/drawing27.xml"/><Relationship Id="rId17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5.xml"/><Relationship Id="rId3" Type="http://schemas.openxmlformats.org/officeDocument/2006/relationships/diagramLayout" Target="../diagrams/layout25.xml"/><Relationship Id="rId4" Type="http://schemas.openxmlformats.org/officeDocument/2006/relationships/diagramQuickStyle" Target="../diagrams/quickStyle25.xml"/><Relationship Id="rId5" Type="http://schemas.openxmlformats.org/officeDocument/2006/relationships/diagramColors" Target="../diagrams/colors25.xml"/><Relationship Id="rId6" Type="http://schemas.microsoft.com/office/2007/relationships/diagramDrawing" Target="../diagrams/drawing25.xml"/><Relationship Id="rId7" Type="http://schemas.openxmlformats.org/officeDocument/2006/relationships/diagramData" Target="../diagrams/data26.xml"/><Relationship Id="rId8" Type="http://schemas.openxmlformats.org/officeDocument/2006/relationships/diagramLayout" Target="../diagrams/layout26.xml"/><Relationship Id="rId9" Type="http://schemas.openxmlformats.org/officeDocument/2006/relationships/diagramQuickStyle" Target="../diagrams/quickStyle26.xml"/><Relationship Id="rId10" Type="http://schemas.openxmlformats.org/officeDocument/2006/relationships/diagramColors" Target="../diagrams/colors26.xml"/></Relationships>
</file>

<file path=ppt/slides/_rels/slide13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29.xml"/><Relationship Id="rId12" Type="http://schemas.openxmlformats.org/officeDocument/2006/relationships/diagramData" Target="../diagrams/data30.xml"/><Relationship Id="rId13" Type="http://schemas.openxmlformats.org/officeDocument/2006/relationships/diagramLayout" Target="../diagrams/layout30.xml"/><Relationship Id="rId14" Type="http://schemas.openxmlformats.org/officeDocument/2006/relationships/diagramQuickStyle" Target="../diagrams/quickStyle30.xml"/><Relationship Id="rId15" Type="http://schemas.openxmlformats.org/officeDocument/2006/relationships/diagramColors" Target="../diagrams/colors30.xml"/><Relationship Id="rId16" Type="http://schemas.microsoft.com/office/2007/relationships/diagramDrawing" Target="../diagrams/drawing30.xml"/><Relationship Id="rId17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8.xml"/><Relationship Id="rId3" Type="http://schemas.openxmlformats.org/officeDocument/2006/relationships/diagramLayout" Target="../diagrams/layout28.xml"/><Relationship Id="rId4" Type="http://schemas.openxmlformats.org/officeDocument/2006/relationships/diagramQuickStyle" Target="../diagrams/quickStyle28.xml"/><Relationship Id="rId5" Type="http://schemas.openxmlformats.org/officeDocument/2006/relationships/diagramColors" Target="../diagrams/colors28.xml"/><Relationship Id="rId6" Type="http://schemas.microsoft.com/office/2007/relationships/diagramDrawing" Target="../diagrams/drawing28.xml"/><Relationship Id="rId7" Type="http://schemas.openxmlformats.org/officeDocument/2006/relationships/diagramData" Target="../diagrams/data29.xml"/><Relationship Id="rId8" Type="http://schemas.openxmlformats.org/officeDocument/2006/relationships/diagramLayout" Target="../diagrams/layout29.xml"/><Relationship Id="rId9" Type="http://schemas.openxmlformats.org/officeDocument/2006/relationships/diagramQuickStyle" Target="../diagrams/quickStyle29.xml"/><Relationship Id="rId10" Type="http://schemas.openxmlformats.org/officeDocument/2006/relationships/diagramColors" Target="../diagrams/colors29.xml"/></Relationships>
</file>

<file path=ppt/slides/_rels/slide14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32.xml"/><Relationship Id="rId12" Type="http://schemas.openxmlformats.org/officeDocument/2006/relationships/diagramData" Target="../diagrams/data33.xml"/><Relationship Id="rId13" Type="http://schemas.openxmlformats.org/officeDocument/2006/relationships/diagramLayout" Target="../diagrams/layout33.xml"/><Relationship Id="rId14" Type="http://schemas.openxmlformats.org/officeDocument/2006/relationships/diagramQuickStyle" Target="../diagrams/quickStyle33.xml"/><Relationship Id="rId15" Type="http://schemas.openxmlformats.org/officeDocument/2006/relationships/diagramColors" Target="../diagrams/colors33.xml"/><Relationship Id="rId16" Type="http://schemas.microsoft.com/office/2007/relationships/diagramDrawing" Target="../diagrams/drawing33.xml"/><Relationship Id="rId17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1.xml"/><Relationship Id="rId3" Type="http://schemas.openxmlformats.org/officeDocument/2006/relationships/diagramLayout" Target="../diagrams/layout31.xml"/><Relationship Id="rId4" Type="http://schemas.openxmlformats.org/officeDocument/2006/relationships/diagramQuickStyle" Target="../diagrams/quickStyle31.xml"/><Relationship Id="rId5" Type="http://schemas.openxmlformats.org/officeDocument/2006/relationships/diagramColors" Target="../diagrams/colors31.xml"/><Relationship Id="rId6" Type="http://schemas.microsoft.com/office/2007/relationships/diagramDrawing" Target="../diagrams/drawing31.xml"/><Relationship Id="rId7" Type="http://schemas.openxmlformats.org/officeDocument/2006/relationships/diagramData" Target="../diagrams/data32.xml"/><Relationship Id="rId8" Type="http://schemas.openxmlformats.org/officeDocument/2006/relationships/diagramLayout" Target="../diagrams/layout32.xml"/><Relationship Id="rId9" Type="http://schemas.openxmlformats.org/officeDocument/2006/relationships/diagramQuickStyle" Target="../diagrams/quickStyle32.xml"/><Relationship Id="rId10" Type="http://schemas.openxmlformats.org/officeDocument/2006/relationships/diagramColors" Target="../diagrams/colors32.xml"/></Relationships>
</file>

<file path=ppt/slides/_rels/slide15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35.xml"/><Relationship Id="rId12" Type="http://schemas.openxmlformats.org/officeDocument/2006/relationships/diagramData" Target="../diagrams/data36.xml"/><Relationship Id="rId13" Type="http://schemas.openxmlformats.org/officeDocument/2006/relationships/diagramLayout" Target="../diagrams/layout36.xml"/><Relationship Id="rId14" Type="http://schemas.openxmlformats.org/officeDocument/2006/relationships/diagramQuickStyle" Target="../diagrams/quickStyle36.xml"/><Relationship Id="rId15" Type="http://schemas.openxmlformats.org/officeDocument/2006/relationships/diagramColors" Target="../diagrams/colors36.xml"/><Relationship Id="rId16" Type="http://schemas.microsoft.com/office/2007/relationships/diagramDrawing" Target="../diagrams/drawing36.xml"/><Relationship Id="rId17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4.xml"/><Relationship Id="rId3" Type="http://schemas.openxmlformats.org/officeDocument/2006/relationships/diagramLayout" Target="../diagrams/layout34.xml"/><Relationship Id="rId4" Type="http://schemas.openxmlformats.org/officeDocument/2006/relationships/diagramQuickStyle" Target="../diagrams/quickStyle34.xml"/><Relationship Id="rId5" Type="http://schemas.openxmlformats.org/officeDocument/2006/relationships/diagramColors" Target="../diagrams/colors34.xml"/><Relationship Id="rId6" Type="http://schemas.microsoft.com/office/2007/relationships/diagramDrawing" Target="../diagrams/drawing34.xml"/><Relationship Id="rId7" Type="http://schemas.openxmlformats.org/officeDocument/2006/relationships/diagramData" Target="../diagrams/data35.xml"/><Relationship Id="rId8" Type="http://schemas.openxmlformats.org/officeDocument/2006/relationships/diagramLayout" Target="../diagrams/layout35.xml"/><Relationship Id="rId9" Type="http://schemas.openxmlformats.org/officeDocument/2006/relationships/diagramQuickStyle" Target="../diagrams/quickStyle35.xml"/><Relationship Id="rId10" Type="http://schemas.openxmlformats.org/officeDocument/2006/relationships/diagramColors" Target="../diagrams/colors3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7.xml"/><Relationship Id="rId4" Type="http://schemas.openxmlformats.org/officeDocument/2006/relationships/diagramQuickStyle" Target="../diagrams/quickStyle37.xml"/><Relationship Id="rId5" Type="http://schemas.openxmlformats.org/officeDocument/2006/relationships/diagramColors" Target="../diagrams/colors37.xml"/><Relationship Id="rId6" Type="http://schemas.microsoft.com/office/2007/relationships/diagramDrawing" Target="../diagrams/drawing3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8.xml"/><Relationship Id="rId4" Type="http://schemas.openxmlformats.org/officeDocument/2006/relationships/diagramQuickStyle" Target="../diagrams/quickStyle38.xml"/><Relationship Id="rId5" Type="http://schemas.openxmlformats.org/officeDocument/2006/relationships/diagramColors" Target="../diagrams/colors38.xml"/><Relationship Id="rId6" Type="http://schemas.microsoft.com/office/2007/relationships/diagramDrawing" Target="../diagrams/drawing38.xml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9.xml"/><Relationship Id="rId4" Type="http://schemas.openxmlformats.org/officeDocument/2006/relationships/diagramQuickStyle" Target="../diagrams/quickStyle39.xml"/><Relationship Id="rId5" Type="http://schemas.openxmlformats.org/officeDocument/2006/relationships/diagramColors" Target="../diagrams/colors39.xml"/><Relationship Id="rId6" Type="http://schemas.microsoft.com/office/2007/relationships/diagramDrawing" Target="../diagrams/drawing39.xml"/><Relationship Id="rId7" Type="http://schemas.openxmlformats.org/officeDocument/2006/relationships/diagramData" Target="../diagrams/data40.xml"/><Relationship Id="rId8" Type="http://schemas.openxmlformats.org/officeDocument/2006/relationships/diagramLayout" Target="../diagrams/layout40.xml"/><Relationship Id="rId9" Type="http://schemas.openxmlformats.org/officeDocument/2006/relationships/diagramQuickStyle" Target="../diagrams/quickStyle40.xml"/><Relationship Id="rId10" Type="http://schemas.openxmlformats.org/officeDocument/2006/relationships/diagramColors" Target="../diagrams/colors40.xml"/><Relationship Id="rId11" Type="http://schemas.microsoft.com/office/2007/relationships/diagramDrawing" Target="../diagrams/drawing4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3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5.xml"/><Relationship Id="rId12" Type="http://schemas.openxmlformats.org/officeDocument/2006/relationships/image" Target="../media/image1.png"/><Relationship Id="rId13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7" Type="http://schemas.openxmlformats.org/officeDocument/2006/relationships/diagramData" Target="../diagrams/data5.xml"/><Relationship Id="rId8" Type="http://schemas.openxmlformats.org/officeDocument/2006/relationships/diagramLayout" Target="../diagrams/layout5.xml"/><Relationship Id="rId9" Type="http://schemas.openxmlformats.org/officeDocument/2006/relationships/diagramQuickStyle" Target="../diagrams/quickStyle5.xml"/><Relationship Id="rId10" Type="http://schemas.openxmlformats.org/officeDocument/2006/relationships/diagramColors" Target="../diagrams/colors5.xml"/></Relationships>
</file>

<file path=ppt/slides/_rels/slide4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7.xml"/><Relationship Id="rId12" Type="http://schemas.openxmlformats.org/officeDocument/2006/relationships/diagramData" Target="../diagrams/data8.xml"/><Relationship Id="rId13" Type="http://schemas.openxmlformats.org/officeDocument/2006/relationships/diagramLayout" Target="../diagrams/layout8.xml"/><Relationship Id="rId14" Type="http://schemas.openxmlformats.org/officeDocument/2006/relationships/diagramQuickStyle" Target="../diagrams/quickStyle8.xml"/><Relationship Id="rId15" Type="http://schemas.openxmlformats.org/officeDocument/2006/relationships/diagramColors" Target="../diagrams/colors8.xml"/><Relationship Id="rId1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7" Type="http://schemas.openxmlformats.org/officeDocument/2006/relationships/diagramData" Target="../diagrams/data7.xml"/><Relationship Id="rId8" Type="http://schemas.openxmlformats.org/officeDocument/2006/relationships/diagramLayout" Target="../diagrams/layout7.xml"/><Relationship Id="rId9" Type="http://schemas.openxmlformats.org/officeDocument/2006/relationships/diagramQuickStyle" Target="../diagrams/quickStyle7.xml"/><Relationship Id="rId10" Type="http://schemas.openxmlformats.org/officeDocument/2006/relationships/diagramColors" Target="../diagrams/colors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7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12.xml"/><Relationship Id="rId12" Type="http://schemas.openxmlformats.org/officeDocument/2006/relationships/diagramData" Target="../diagrams/data13.xml"/><Relationship Id="rId13" Type="http://schemas.openxmlformats.org/officeDocument/2006/relationships/diagramLayout" Target="../diagrams/layout13.xml"/><Relationship Id="rId14" Type="http://schemas.openxmlformats.org/officeDocument/2006/relationships/diagramQuickStyle" Target="../diagrams/quickStyle13.xml"/><Relationship Id="rId15" Type="http://schemas.openxmlformats.org/officeDocument/2006/relationships/diagramColors" Target="../diagrams/colors13.xml"/><Relationship Id="rId16" Type="http://schemas.microsoft.com/office/2007/relationships/diagramDrawing" Target="../diagrams/drawing13.xml"/><Relationship Id="rId17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1.xml"/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7" Type="http://schemas.openxmlformats.org/officeDocument/2006/relationships/diagramData" Target="../diagrams/data12.xml"/><Relationship Id="rId8" Type="http://schemas.openxmlformats.org/officeDocument/2006/relationships/diagramLayout" Target="../diagrams/layout12.xml"/><Relationship Id="rId9" Type="http://schemas.openxmlformats.org/officeDocument/2006/relationships/diagramQuickStyle" Target="../diagrams/quickStyle12.xml"/><Relationship Id="rId10" Type="http://schemas.openxmlformats.org/officeDocument/2006/relationships/diagramColors" Target="../diagrams/colors12.xml"/></Relationships>
</file>

<file path=ppt/slides/_rels/slide8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15.xml"/><Relationship Id="rId12" Type="http://schemas.openxmlformats.org/officeDocument/2006/relationships/diagramData" Target="../diagrams/data16.xml"/><Relationship Id="rId13" Type="http://schemas.openxmlformats.org/officeDocument/2006/relationships/diagramLayout" Target="../diagrams/layout16.xml"/><Relationship Id="rId14" Type="http://schemas.openxmlformats.org/officeDocument/2006/relationships/diagramQuickStyle" Target="../diagrams/quickStyle16.xml"/><Relationship Id="rId15" Type="http://schemas.openxmlformats.org/officeDocument/2006/relationships/diagramColors" Target="../diagrams/colors16.xml"/><Relationship Id="rId16" Type="http://schemas.microsoft.com/office/2007/relationships/diagramDrawing" Target="../diagrams/drawing16.xml"/><Relationship Id="rId1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4.xml"/><Relationship Id="rId3" Type="http://schemas.openxmlformats.org/officeDocument/2006/relationships/diagramLayout" Target="../diagrams/layout14.xml"/><Relationship Id="rId4" Type="http://schemas.openxmlformats.org/officeDocument/2006/relationships/diagramQuickStyle" Target="../diagrams/quickStyle14.xml"/><Relationship Id="rId5" Type="http://schemas.openxmlformats.org/officeDocument/2006/relationships/diagramColors" Target="../diagrams/colors14.xml"/><Relationship Id="rId6" Type="http://schemas.microsoft.com/office/2007/relationships/diagramDrawing" Target="../diagrams/drawing14.xml"/><Relationship Id="rId7" Type="http://schemas.openxmlformats.org/officeDocument/2006/relationships/diagramData" Target="../diagrams/data15.xml"/><Relationship Id="rId8" Type="http://schemas.openxmlformats.org/officeDocument/2006/relationships/diagramLayout" Target="../diagrams/layout15.xml"/><Relationship Id="rId9" Type="http://schemas.openxmlformats.org/officeDocument/2006/relationships/diagramQuickStyle" Target="../diagrams/quickStyle15.xml"/><Relationship Id="rId10" Type="http://schemas.openxmlformats.org/officeDocument/2006/relationships/diagramColors" Target="../diagrams/colors15.xml"/></Relationships>
</file>

<file path=ppt/slides/_rels/slide9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18.xml"/><Relationship Id="rId12" Type="http://schemas.openxmlformats.org/officeDocument/2006/relationships/diagramData" Target="../diagrams/data19.xml"/><Relationship Id="rId13" Type="http://schemas.openxmlformats.org/officeDocument/2006/relationships/diagramLayout" Target="../diagrams/layout19.xml"/><Relationship Id="rId14" Type="http://schemas.openxmlformats.org/officeDocument/2006/relationships/diagramQuickStyle" Target="../diagrams/quickStyle19.xml"/><Relationship Id="rId15" Type="http://schemas.openxmlformats.org/officeDocument/2006/relationships/diagramColors" Target="../diagrams/colors19.xml"/><Relationship Id="rId16" Type="http://schemas.microsoft.com/office/2007/relationships/diagramDrawing" Target="../diagrams/drawing19.xml"/><Relationship Id="rId1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7.xml"/><Relationship Id="rId3" Type="http://schemas.openxmlformats.org/officeDocument/2006/relationships/diagramLayout" Target="../diagrams/layout17.xml"/><Relationship Id="rId4" Type="http://schemas.openxmlformats.org/officeDocument/2006/relationships/diagramQuickStyle" Target="../diagrams/quickStyle17.xml"/><Relationship Id="rId5" Type="http://schemas.openxmlformats.org/officeDocument/2006/relationships/diagramColors" Target="../diagrams/colors17.xml"/><Relationship Id="rId6" Type="http://schemas.microsoft.com/office/2007/relationships/diagramDrawing" Target="../diagrams/drawing17.xml"/><Relationship Id="rId7" Type="http://schemas.openxmlformats.org/officeDocument/2006/relationships/diagramData" Target="../diagrams/data18.xml"/><Relationship Id="rId8" Type="http://schemas.openxmlformats.org/officeDocument/2006/relationships/diagramLayout" Target="../diagrams/layout18.xml"/><Relationship Id="rId9" Type="http://schemas.openxmlformats.org/officeDocument/2006/relationships/diagramQuickStyle" Target="../diagrams/quickStyle18.xml"/><Relationship Id="rId10" Type="http://schemas.openxmlformats.org/officeDocument/2006/relationships/diagramColors" Target="../diagrams/colors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57599067"/>
              </p:ext>
            </p:extLst>
          </p:nvPr>
        </p:nvGraphicFramePr>
        <p:xfrm>
          <a:off x="685800" y="1600201"/>
          <a:ext cx="7772400" cy="2000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20435121"/>
              </p:ext>
            </p:extLst>
          </p:nvPr>
        </p:nvGraphicFramePr>
        <p:xfrm>
          <a:off x="1371600" y="4267200"/>
          <a:ext cx="640080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692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9554567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413352"/>
              </p:ext>
            </p:extLst>
          </p:nvPr>
        </p:nvGraphicFramePr>
        <p:xfrm>
          <a:off x="457200" y="1676400"/>
          <a:ext cx="3886200" cy="3505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969593491"/>
              </p:ext>
            </p:extLst>
          </p:nvPr>
        </p:nvGraphicFramePr>
        <p:xfrm>
          <a:off x="609600" y="5486400"/>
          <a:ext cx="80010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599" y="2057400"/>
            <a:ext cx="3831891" cy="2819400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16266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4475364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456447"/>
              </p:ext>
            </p:extLst>
          </p:nvPr>
        </p:nvGraphicFramePr>
        <p:xfrm>
          <a:off x="3886200" y="1828800"/>
          <a:ext cx="4724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36" y="3048000"/>
            <a:ext cx="2366922" cy="1981200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55610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5870349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8376274"/>
              </p:ext>
            </p:extLst>
          </p:nvPr>
        </p:nvGraphicFramePr>
        <p:xfrm>
          <a:off x="533400" y="1600200"/>
          <a:ext cx="43434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193741557"/>
              </p:ext>
            </p:extLst>
          </p:nvPr>
        </p:nvGraphicFramePr>
        <p:xfrm>
          <a:off x="609600" y="5562600"/>
          <a:ext cx="80010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998" y="2895600"/>
            <a:ext cx="2337969" cy="1051730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09551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9078493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760240"/>
              </p:ext>
            </p:extLst>
          </p:nvPr>
        </p:nvGraphicFramePr>
        <p:xfrm>
          <a:off x="457200" y="1752600"/>
          <a:ext cx="39624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572666019"/>
              </p:ext>
            </p:extLst>
          </p:nvPr>
        </p:nvGraphicFramePr>
        <p:xfrm>
          <a:off x="457200" y="5257800"/>
          <a:ext cx="83820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742063"/>
            <a:ext cx="2811164" cy="1143000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50991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1731101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196946"/>
              </p:ext>
            </p:extLst>
          </p:nvPr>
        </p:nvGraphicFramePr>
        <p:xfrm>
          <a:off x="3124200" y="1905000"/>
          <a:ext cx="55626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665140412"/>
              </p:ext>
            </p:extLst>
          </p:nvPr>
        </p:nvGraphicFramePr>
        <p:xfrm>
          <a:off x="457200" y="5791200"/>
          <a:ext cx="81534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2971800"/>
            <a:ext cx="1295401" cy="1056619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94103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4454185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982107"/>
              </p:ext>
            </p:extLst>
          </p:nvPr>
        </p:nvGraphicFramePr>
        <p:xfrm>
          <a:off x="457200" y="1752599"/>
          <a:ext cx="5486400" cy="3124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199383369"/>
              </p:ext>
            </p:extLst>
          </p:nvPr>
        </p:nvGraphicFramePr>
        <p:xfrm>
          <a:off x="533400" y="5105400"/>
          <a:ext cx="80772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033" y="2891619"/>
            <a:ext cx="2161670" cy="838200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4040187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1214583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lnSpcReduction="10000"/>
          </a:bodyPr>
          <a:lstStyle/>
          <a:p>
            <a:pPr marL="514350" lvl="0" indent="-514350" rtl="0">
              <a:buFont typeface="+mj-lt"/>
              <a:buAutoNum type="arabicPeriod"/>
            </a:pPr>
            <a:r>
              <a:rPr lang="en-US" dirty="0" smtClean="0"/>
              <a:t>All letter parts are left aligned</a:t>
            </a:r>
            <a:endParaRPr lang="en-US" dirty="0"/>
          </a:p>
          <a:p>
            <a:pPr marL="514350" lvl="0" indent="-514350" rtl="0">
              <a:buFont typeface="+mj-lt"/>
              <a:buAutoNum type="arabicPeriod"/>
            </a:pPr>
            <a:r>
              <a:rPr lang="en-US" dirty="0" smtClean="0"/>
              <a:t>The page is centered from top to bottom</a:t>
            </a:r>
            <a:endParaRPr lang="en-US" dirty="0"/>
          </a:p>
          <a:p>
            <a:pPr marL="514350" lvl="0" indent="-514350" rtl="0">
              <a:buFont typeface="+mj-lt"/>
              <a:buAutoNum type="arabicPeriod"/>
            </a:pPr>
            <a:r>
              <a:rPr lang="en-US" dirty="0" smtClean="0"/>
              <a:t>No punctuation is used after the salutation and the complimentary close (open punctuation)</a:t>
            </a:r>
            <a:endParaRPr lang="en-US" dirty="0"/>
          </a:p>
          <a:p>
            <a:pPr marL="514350" lvl="0" indent="-514350" rtl="0">
              <a:buFont typeface="+mj-lt"/>
              <a:buAutoNum type="arabicPeriod"/>
            </a:pPr>
            <a:r>
              <a:rPr lang="en-US" dirty="0" smtClean="0"/>
              <a:t>The letter is signed by the writer between the complimentary close and the writer’s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93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9123616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459" y="1752600"/>
            <a:ext cx="4977082" cy="4593944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210821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7800639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0121140"/>
              </p:ext>
            </p:extLst>
          </p:nvPr>
        </p:nvGraphicFramePr>
        <p:xfrm>
          <a:off x="457200" y="2133600"/>
          <a:ext cx="8229600" cy="3992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59856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4912959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5400" u="sng" dirty="0" smtClean="0"/>
              <a:t>Understand</a:t>
            </a:r>
            <a:r>
              <a:rPr lang="en-US" sz="5400" dirty="0" smtClean="0"/>
              <a:t> how to format a formal business letter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400" u="sng" dirty="0" smtClean="0"/>
              <a:t>Practice</a:t>
            </a:r>
            <a:r>
              <a:rPr lang="en-US" sz="5400" dirty="0" smtClean="0"/>
              <a:t> formatting business letters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3909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2739552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1593749"/>
              </p:ext>
            </p:extLst>
          </p:nvPr>
        </p:nvGraphicFramePr>
        <p:xfrm>
          <a:off x="457200" y="2438400"/>
          <a:ext cx="42672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971800"/>
            <a:ext cx="3819525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7556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5932814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696316"/>
              </p:ext>
            </p:extLst>
          </p:nvPr>
        </p:nvGraphicFramePr>
        <p:xfrm>
          <a:off x="685800" y="1828800"/>
          <a:ext cx="7848600" cy="3200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084883255"/>
              </p:ext>
            </p:extLst>
          </p:nvPr>
        </p:nvGraphicFramePr>
        <p:xfrm>
          <a:off x="762000" y="5410200"/>
          <a:ext cx="77724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406795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910280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459" y="1752600"/>
            <a:ext cx="4977082" cy="4593944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343762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5920448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267200" y="1905000"/>
            <a:ext cx="4419600" cy="4221163"/>
          </a:xfrm>
        </p:spPr>
        <p:txBody>
          <a:bodyPr>
            <a:normAutofit/>
          </a:bodyPr>
          <a:lstStyle/>
          <a:p>
            <a:pPr marL="514350" lvl="0" indent="-514350" rtl="0">
              <a:buFont typeface="+mj-lt"/>
              <a:buAutoNum type="arabicPeriod"/>
            </a:pPr>
            <a:r>
              <a:rPr lang="en-US" dirty="0" smtClean="0"/>
              <a:t>Date Line</a:t>
            </a:r>
            <a:endParaRPr lang="en-US" dirty="0"/>
          </a:p>
          <a:p>
            <a:pPr marL="514350" lvl="0" indent="-514350" rtl="0">
              <a:buFont typeface="+mj-lt"/>
              <a:buAutoNum type="arabicPeriod"/>
            </a:pPr>
            <a:r>
              <a:rPr lang="en-US" dirty="0" smtClean="0"/>
              <a:t>Inside Address</a:t>
            </a:r>
            <a:endParaRPr lang="en-US" dirty="0"/>
          </a:p>
          <a:p>
            <a:pPr marL="514350" lvl="0" indent="-514350" rtl="0">
              <a:buFont typeface="+mj-lt"/>
              <a:buAutoNum type="arabicPeriod"/>
            </a:pPr>
            <a:r>
              <a:rPr lang="en-US" dirty="0" smtClean="0"/>
              <a:t>Salutation</a:t>
            </a:r>
            <a:endParaRPr lang="en-US" dirty="0"/>
          </a:p>
          <a:p>
            <a:pPr marL="514350" lvl="0" indent="-514350" rtl="0">
              <a:buFont typeface="+mj-lt"/>
              <a:buAutoNum type="arabicPeriod"/>
            </a:pPr>
            <a:r>
              <a:rPr lang="en-US" dirty="0" smtClean="0"/>
              <a:t>Body</a:t>
            </a:r>
            <a:endParaRPr lang="en-US" dirty="0"/>
          </a:p>
          <a:p>
            <a:pPr marL="514350" lvl="0" indent="-514350" rtl="0">
              <a:buFont typeface="+mj-lt"/>
              <a:buAutoNum type="arabicPeriod"/>
            </a:pPr>
            <a:r>
              <a:rPr lang="en-US" dirty="0" smtClean="0"/>
              <a:t>Signature Block</a:t>
            </a:r>
            <a:endParaRPr lang="en-US" dirty="0"/>
          </a:p>
          <a:p>
            <a:pPr marL="514350" lvl="0" indent="-514350" rtl="0">
              <a:buFont typeface="+mj-lt"/>
              <a:buAutoNum type="arabicPeriod"/>
            </a:pPr>
            <a:r>
              <a:rPr lang="en-US" dirty="0" smtClean="0"/>
              <a:t>Typists Initials</a:t>
            </a:r>
            <a:endParaRPr lang="en-US" dirty="0"/>
          </a:p>
          <a:p>
            <a:pPr marL="514350" lvl="0" indent="-514350" rtl="0">
              <a:buFont typeface="+mj-lt"/>
              <a:buAutoNum type="arabicPeriod"/>
            </a:pPr>
            <a:r>
              <a:rPr lang="en-US" dirty="0" smtClean="0"/>
              <a:t>Enclosure Notification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3177886" cy="3948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241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9871588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177562"/>
              </p:ext>
            </p:extLst>
          </p:nvPr>
        </p:nvGraphicFramePr>
        <p:xfrm>
          <a:off x="4419600" y="1752600"/>
          <a:ext cx="4267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15462731"/>
              </p:ext>
            </p:extLst>
          </p:nvPr>
        </p:nvGraphicFramePr>
        <p:xfrm>
          <a:off x="381000" y="4648200"/>
          <a:ext cx="36576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747749"/>
            <a:ext cx="3240206" cy="1143000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09844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2406521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1784944"/>
              </p:ext>
            </p:extLst>
          </p:nvPr>
        </p:nvGraphicFramePr>
        <p:xfrm>
          <a:off x="457200" y="1752600"/>
          <a:ext cx="3733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722419698"/>
              </p:ext>
            </p:extLst>
          </p:nvPr>
        </p:nvGraphicFramePr>
        <p:xfrm>
          <a:off x="4572000" y="4419600"/>
          <a:ext cx="40386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496" y="2743200"/>
            <a:ext cx="3285434" cy="1295400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76487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4043023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318183"/>
              </p:ext>
            </p:extLst>
          </p:nvPr>
        </p:nvGraphicFramePr>
        <p:xfrm>
          <a:off x="4953000" y="1828800"/>
          <a:ext cx="3733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709212655"/>
              </p:ext>
            </p:extLst>
          </p:nvPr>
        </p:nvGraphicFramePr>
        <p:xfrm>
          <a:off x="304800" y="4724400"/>
          <a:ext cx="40386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819400"/>
            <a:ext cx="3716827" cy="957365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57830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3253</TotalTime>
  <Words>399</Words>
  <Application>Microsoft Macintosh PowerPoint</Application>
  <PresentationFormat>On-screen Show (4:3)</PresentationFormat>
  <Paragraphs>65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Letters</dc:title>
  <dc:creator>Jacob Cope</dc:creator>
  <cp:lastModifiedBy>Carly Stirland</cp:lastModifiedBy>
  <cp:revision>60</cp:revision>
  <dcterms:created xsi:type="dcterms:W3CDTF">2011-11-22T14:02:01Z</dcterms:created>
  <dcterms:modified xsi:type="dcterms:W3CDTF">2015-04-07T18:06:23Z</dcterms:modified>
</cp:coreProperties>
</file>