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20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7D03AE-83A3-48A9-9A79-4BF802260916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9185533-9D41-455A-92FD-C838A86F000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Identify the X-Ray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 Science Lesson 14</a:t>
            </a:r>
          </a:p>
          <a:p>
            <a:r>
              <a:rPr lang="en-US" dirty="0" smtClean="0"/>
              <a:t>Radiology Technician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74638"/>
            <a:ext cx="2971800" cy="1143000"/>
          </a:xfrm>
        </p:spPr>
        <p:txBody>
          <a:bodyPr/>
          <a:lstStyle/>
          <a:p>
            <a:r>
              <a:rPr lang="en-US" b="1" dirty="0" smtClean="0"/>
              <a:t>X-Ray 8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3678148" cy="5486400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Must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View each of the slides below.</a:t>
            </a:r>
          </a:p>
          <a:p>
            <a:r>
              <a:rPr lang="en-US" dirty="0" smtClean="0"/>
              <a:t>Match the X-Ray image to the proper medical issue on the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6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43200" cy="1143000"/>
          </a:xfrm>
        </p:spPr>
        <p:txBody>
          <a:bodyPr/>
          <a:lstStyle/>
          <a:p>
            <a:r>
              <a:rPr lang="en-US" b="1" dirty="0" smtClean="0"/>
              <a:t>X-Ray 1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1613"/>
            <a:ext cx="4325897" cy="6434774"/>
          </a:xfrm>
        </p:spPr>
      </p:pic>
    </p:spTree>
    <p:extLst>
      <p:ext uri="{BB962C8B-B14F-4D97-AF65-F5344CB8AC3E}">
        <p14:creationId xmlns:p14="http://schemas.microsoft.com/office/powerpoint/2010/main" val="853427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1143000"/>
          </a:xfrm>
        </p:spPr>
        <p:txBody>
          <a:bodyPr/>
          <a:lstStyle/>
          <a:p>
            <a:r>
              <a:rPr lang="en-US" b="1" dirty="0" smtClean="0"/>
              <a:t>X-Ray 2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24000"/>
            <a:ext cx="5805829" cy="5065585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9400" cy="1143000"/>
          </a:xfrm>
        </p:spPr>
        <p:txBody>
          <a:bodyPr/>
          <a:lstStyle/>
          <a:p>
            <a:r>
              <a:rPr lang="en-US" b="1" dirty="0" smtClean="0"/>
              <a:t>X-Ray 3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062" y="304800"/>
            <a:ext cx="4648472" cy="6172200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1143000"/>
          </a:xfrm>
        </p:spPr>
        <p:txBody>
          <a:bodyPr/>
          <a:lstStyle/>
          <a:p>
            <a:r>
              <a:rPr lang="en-US" b="1" dirty="0" smtClean="0"/>
              <a:t>X-Ray 4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05" y="847692"/>
            <a:ext cx="5199595" cy="5476907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1143000"/>
          </a:xfrm>
        </p:spPr>
        <p:txBody>
          <a:bodyPr/>
          <a:lstStyle/>
          <a:p>
            <a:r>
              <a:rPr lang="en-US" b="1" dirty="0" smtClean="0"/>
              <a:t>X-Ray 5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80586"/>
            <a:ext cx="6705600" cy="4578667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/>
          <a:lstStyle/>
          <a:p>
            <a:r>
              <a:rPr lang="en-US" b="1" dirty="0" smtClean="0"/>
              <a:t>X-Ray 6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620000" cy="4810124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1143000"/>
          </a:xfrm>
        </p:spPr>
        <p:txBody>
          <a:bodyPr/>
          <a:lstStyle/>
          <a:p>
            <a:r>
              <a:rPr lang="en-US" b="1" dirty="0" smtClean="0"/>
              <a:t>X-Ray 7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32788"/>
            <a:ext cx="5181600" cy="5953327"/>
          </a:xfrm>
        </p:spPr>
      </p:pic>
    </p:spTree>
    <p:extLst>
      <p:ext uri="{BB962C8B-B14F-4D97-AF65-F5344CB8AC3E}">
        <p14:creationId xmlns:p14="http://schemas.microsoft.com/office/powerpoint/2010/main" val="21228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55</TotalTime>
  <Words>70</Words>
  <Application>Microsoft Macintosh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Identify the X-Ray Activity</vt:lpstr>
      <vt:lpstr>What You Must Do</vt:lpstr>
      <vt:lpstr>X-Ray 1</vt:lpstr>
      <vt:lpstr>X-Ray 2</vt:lpstr>
      <vt:lpstr>X-Ray 3</vt:lpstr>
      <vt:lpstr>X-Ray 4</vt:lpstr>
      <vt:lpstr>X-Ray 5</vt:lpstr>
      <vt:lpstr>X-Ray 6</vt:lpstr>
      <vt:lpstr>X-Ray 7</vt:lpstr>
      <vt:lpstr>X-Ray 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Simpson</dc:creator>
  <cp:lastModifiedBy>Carly Stirland</cp:lastModifiedBy>
  <cp:revision>8</cp:revision>
  <dcterms:created xsi:type="dcterms:W3CDTF">2015-06-25T18:06:49Z</dcterms:created>
  <dcterms:modified xsi:type="dcterms:W3CDTF">2015-10-20T15:28:09Z</dcterms:modified>
</cp:coreProperties>
</file>